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96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99CCFF"/>
    <a:srgbClr val="00FFFF"/>
    <a:srgbClr val="99FF99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98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0ADE618-9626-4AE9-85CA-C581BCEE3F1D}" type="datetimeFigureOut">
              <a:rPr lang="en-US" smtClean="0"/>
              <a:pPr/>
              <a:t>8/8/2014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D105E4E-9BEF-4459-8F14-73B0A5CC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276225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Algerian" pitchFamily="82" charset="0"/>
              </a:rPr>
              <a:t>A Manager’s Role and Responsibilities – Folklore and Facts</a:t>
            </a:r>
            <a:endParaRPr lang="en-US" dirty="0">
              <a:solidFill>
                <a:srgbClr val="C00000"/>
              </a:solidFill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Presentation prepared by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Anamitra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Roy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26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57550" y="4953000"/>
            <a:ext cx="2574925" cy="1868488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2133599"/>
          </a:xfrm>
        </p:spPr>
        <p:txBody>
          <a:bodyPr>
            <a:normAutofit/>
          </a:bodyPr>
          <a:lstStyle/>
          <a:p>
            <a:r>
              <a:rPr lang="en-US" sz="4000" u="sng" dirty="0" smtClean="0"/>
              <a:t>Folklore:</a:t>
            </a:r>
            <a:r>
              <a:rPr lang="en-US" sz="4000" dirty="0" smtClean="0"/>
              <a:t> </a:t>
            </a:r>
            <a:r>
              <a:rPr lang="en-US" sz="4000" dirty="0" smtClean="0">
                <a:latin typeface="Bernard MT Condensed" pitchFamily="18" charset="0"/>
              </a:rPr>
              <a:t>A manager should know everything.</a:t>
            </a:r>
            <a:endParaRPr lang="en-US" sz="4000" dirty="0">
              <a:latin typeface="Bernard MT Condensed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276600"/>
            <a:ext cx="7543800" cy="3048000"/>
          </a:xfrm>
        </p:spPr>
        <p:txBody>
          <a:bodyPr>
            <a:noAutofit/>
          </a:bodyPr>
          <a:lstStyle/>
          <a:p>
            <a:r>
              <a:rPr lang="en-US" sz="4000" b="1" u="sng" dirty="0" smtClean="0">
                <a:solidFill>
                  <a:schemeClr val="tx1"/>
                </a:solidFill>
              </a:rPr>
              <a:t>Fact: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Bernard MT Condensed" pitchFamily="18" charset="0"/>
              </a:rPr>
              <a:t>It is impossible for one person to know everything. The manager is not an exception. Rather, he should know the art of </a:t>
            </a:r>
            <a:r>
              <a:rPr lang="en-US" sz="4000" dirty="0" smtClean="0">
                <a:solidFill>
                  <a:schemeClr val="bg1"/>
                </a:solidFill>
                <a:latin typeface="Bernard MT Condensed" pitchFamily="18" charset="0"/>
              </a:rPr>
              <a:t>getting things done </a:t>
            </a:r>
            <a:r>
              <a:rPr lang="en-US" sz="4000" dirty="0" smtClean="0">
                <a:solidFill>
                  <a:schemeClr val="tx1"/>
                </a:solidFill>
                <a:latin typeface="Bernard MT Condensed" pitchFamily="18" charset="0"/>
              </a:rPr>
              <a:t>through others</a:t>
            </a:r>
            <a:r>
              <a:rPr lang="en-US" sz="4000" dirty="0" smtClean="0">
                <a:solidFill>
                  <a:schemeClr val="tx1"/>
                </a:solidFill>
              </a:rPr>
              <a:t>.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1676399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Folklore: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FF00"/>
                </a:solidFill>
                <a:latin typeface="Chiller" pitchFamily="82" charset="0"/>
              </a:rPr>
              <a:t>A manager should always be concerned with his formal responsibilities</a:t>
            </a:r>
            <a:r>
              <a:rPr lang="en-US" dirty="0" smtClean="0">
                <a:latin typeface="Chiller" pitchFamily="82" charset="0"/>
              </a:rPr>
              <a:t>.</a:t>
            </a:r>
            <a:endParaRPr lang="en-US" dirty="0">
              <a:latin typeface="Chiller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200400"/>
            <a:ext cx="7239000" cy="2667000"/>
          </a:xfrm>
        </p:spPr>
        <p:txBody>
          <a:bodyPr>
            <a:noAutofit/>
          </a:bodyPr>
          <a:lstStyle/>
          <a:p>
            <a:r>
              <a:rPr lang="en-US" sz="3600" b="1" u="sng" dirty="0" smtClean="0">
                <a:solidFill>
                  <a:schemeClr val="tx1"/>
                </a:solidFill>
              </a:rPr>
              <a:t>Fact: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cs typeface="Gautami" pitchFamily="2"/>
              </a:rPr>
              <a:t>There </a:t>
            </a:r>
            <a:r>
              <a:rPr lang="en-US" sz="3600" dirty="0" smtClean="0">
                <a:cs typeface="Gautami" pitchFamily="2"/>
              </a:rPr>
              <a:t>cannot be a </a:t>
            </a:r>
            <a:r>
              <a:rPr lang="en-US" sz="3600" dirty="0" smtClean="0">
                <a:solidFill>
                  <a:schemeClr val="tx1"/>
                </a:solidFill>
                <a:cs typeface="Gautami" pitchFamily="2"/>
              </a:rPr>
              <a:t>definition of the responsibilities of a manager. So it is absolutely wrong to say that a manager should always be concerned with his formal responsibilities.</a:t>
            </a:r>
            <a:endParaRPr lang="en-US" sz="3600" dirty="0">
              <a:solidFill>
                <a:schemeClr val="tx1"/>
              </a:solidFill>
              <a:cs typeface="Gautami" pitchFamily="2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1752599"/>
          </a:xfrm>
        </p:spPr>
        <p:txBody>
          <a:bodyPr>
            <a:normAutofit/>
          </a:bodyPr>
          <a:lstStyle/>
          <a:p>
            <a:r>
              <a:rPr lang="en-US" sz="4000" u="sng" dirty="0" smtClean="0"/>
              <a:t>Folklore:</a:t>
            </a:r>
            <a:r>
              <a:rPr lang="en-US" sz="4000" dirty="0" smtClean="0"/>
              <a:t> </a:t>
            </a:r>
            <a:r>
              <a:rPr lang="en-US" sz="4000" dirty="0" smtClean="0">
                <a:latin typeface="Berlin Sans FB Demi" pitchFamily="34" charset="0"/>
              </a:rPr>
              <a:t>A manager’s duty ends after the working hours.</a:t>
            </a:r>
            <a:endParaRPr lang="en-US" sz="4000" dirty="0">
              <a:latin typeface="Berlin Sans FB Dem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667000"/>
            <a:ext cx="7391400" cy="3352800"/>
          </a:xfrm>
        </p:spPr>
        <p:txBody>
          <a:bodyPr>
            <a:normAutofit/>
          </a:bodyPr>
          <a:lstStyle/>
          <a:p>
            <a:r>
              <a:rPr lang="en-US" sz="4000" u="sng" dirty="0" smtClean="0">
                <a:solidFill>
                  <a:schemeClr val="tx1"/>
                </a:solidFill>
              </a:rPr>
              <a:t>Fact: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800" dirty="0" smtClean="0">
                <a:solidFill>
                  <a:schemeClr val="tx1"/>
                </a:solidFill>
                <a:latin typeface="Monotype Corsiva" pitchFamily="66" charset="0"/>
              </a:rPr>
              <a:t>Even after the working hours a manager acts as an ambassador of his </a:t>
            </a:r>
            <a:r>
              <a:rPr lang="en-US" sz="4800" dirty="0" smtClean="0">
                <a:solidFill>
                  <a:schemeClr val="tx1"/>
                </a:solidFill>
                <a:latin typeface="Monotype Corsiva" pitchFamily="66" charset="0"/>
              </a:rPr>
              <a:t> </a:t>
            </a:r>
            <a:r>
              <a:rPr lang="en-US" sz="4800" dirty="0" smtClean="0">
                <a:solidFill>
                  <a:schemeClr val="tx1"/>
                </a:solidFill>
                <a:latin typeface="Monotype Corsiva" pitchFamily="66" charset="0"/>
              </a:rPr>
              <a:t>organization</a:t>
            </a:r>
            <a:r>
              <a:rPr lang="en-US" sz="4800" dirty="0" smtClean="0">
                <a:solidFill>
                  <a:schemeClr val="tx1"/>
                </a:solidFill>
                <a:latin typeface="Monotype Corsiva" pitchFamily="66" charset="0"/>
              </a:rPr>
              <a:t> </a:t>
            </a:r>
            <a:r>
              <a:rPr lang="en-US" sz="4800" dirty="0" smtClean="0">
                <a:solidFill>
                  <a:schemeClr val="tx1"/>
                </a:solidFill>
                <a:latin typeface="Monotype Corsiva" pitchFamily="66" charset="0"/>
              </a:rPr>
              <a:t>in other spheres of life. </a:t>
            </a:r>
            <a:endParaRPr lang="en-US" sz="48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1904999"/>
          </a:xfrm>
        </p:spPr>
        <p:txBody>
          <a:bodyPr>
            <a:normAutofit fontScale="90000"/>
          </a:bodyPr>
          <a:lstStyle/>
          <a:p>
            <a:r>
              <a:rPr lang="en-US" sz="4000" b="1" u="sng" dirty="0" smtClean="0"/>
              <a:t>Folklore:</a:t>
            </a:r>
            <a:r>
              <a:rPr lang="en-US" sz="4000" dirty="0" smtClean="0"/>
              <a:t> </a:t>
            </a:r>
            <a:r>
              <a:rPr lang="en-US" sz="4000" b="1" dirty="0" smtClean="0">
                <a:solidFill>
                  <a:srgbClr val="000099"/>
                </a:solidFill>
              </a:rPr>
              <a:t>A manager should not be bothered about the personal lives of his employees</a:t>
            </a:r>
            <a:endParaRPr lang="en-US" sz="4000" b="1" dirty="0">
              <a:solidFill>
                <a:srgbClr val="000099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514600"/>
            <a:ext cx="7315200" cy="3962400"/>
          </a:xfrm>
        </p:spPr>
        <p:txBody>
          <a:bodyPr>
            <a:normAutofit/>
          </a:bodyPr>
          <a:lstStyle/>
          <a:p>
            <a:r>
              <a:rPr lang="en-US" sz="4000" b="1" u="sng" smtClean="0">
                <a:solidFill>
                  <a:schemeClr val="tx1"/>
                </a:solidFill>
              </a:rPr>
              <a:t>Fact:</a:t>
            </a:r>
            <a:r>
              <a:rPr lang="en-US" sz="4000" smtClean="0">
                <a:solidFill>
                  <a:schemeClr val="tx1"/>
                </a:solidFill>
              </a:rPr>
              <a:t> </a:t>
            </a:r>
            <a:r>
              <a:rPr lang="en-US" sz="4000" smtClean="0">
                <a:solidFill>
                  <a:schemeClr val="accent6">
                    <a:lumMod val="50000"/>
                  </a:schemeClr>
                </a:solidFill>
              </a:rPr>
              <a:t>A good manager should be equally comfortable with his informal responsibilities.</a:t>
            </a:r>
            <a:endParaRPr lang="en-US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074" name="Picture 2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1" y="4508500"/>
            <a:ext cx="2743200" cy="19685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9CCFF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1676399"/>
          </a:xfrm>
        </p:spPr>
        <p:txBody>
          <a:bodyPr>
            <a:normAutofit/>
          </a:bodyPr>
          <a:lstStyle/>
          <a:p>
            <a:r>
              <a:rPr lang="en-US" sz="4000" b="1" u="sng" dirty="0" smtClean="0"/>
              <a:t>Folklore:</a:t>
            </a:r>
            <a:r>
              <a:rPr lang="en-US" sz="4000" dirty="0" smtClean="0"/>
              <a:t> A manager should always be strict.	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2287" y="2311400"/>
            <a:ext cx="8305800" cy="4419600"/>
          </a:xfrm>
        </p:spPr>
        <p:txBody>
          <a:bodyPr>
            <a:normAutofit/>
          </a:bodyPr>
          <a:lstStyle/>
          <a:p>
            <a:r>
              <a:rPr lang="en-US" sz="4000" b="1" u="sng" dirty="0" smtClean="0">
                <a:solidFill>
                  <a:schemeClr val="tx1"/>
                </a:solidFill>
              </a:rPr>
              <a:t>Fact: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3600" dirty="0" smtClean="0">
                <a:solidFill>
                  <a:schemeClr val="tx1"/>
                </a:solidFill>
              </a:rPr>
              <a:t>A manager has to mange different types of mentalities. So he should be flexible in his mind. In reality it is seen that understanding people make better managers.</a:t>
            </a:r>
          </a:p>
          <a:p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4098" name="Picture 2" descr="C:\Program Files\Microsoft Office\MEDIA\CAGCAT10\j0149481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4953000"/>
            <a:ext cx="2144712" cy="2179638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9039" y="762000"/>
            <a:ext cx="8110331" cy="560809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046500" y="1905000"/>
            <a:ext cx="50509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</a:t>
            </a:r>
            <a:r>
              <a:rPr lang="en-US" sz="5400" b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Thank </a:t>
            </a:r>
            <a:r>
              <a:rPr lang="en-US" sz="5400" b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you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1" name="Picture 3" descr="C:\Program Files\Microsoft Office\MEDIA\CAGCAT10\j0281904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2968625"/>
            <a:ext cx="1905000" cy="1984375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208</Words>
  <Application>Microsoft Office PowerPoint</Application>
  <PresentationFormat>On-screen Show (4:3)</PresentationFormat>
  <Paragraphs>13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Office Theme</vt:lpstr>
      <vt:lpstr>Concourse</vt:lpstr>
      <vt:lpstr>Flow</vt:lpstr>
      <vt:lpstr>Oriel</vt:lpstr>
      <vt:lpstr>A Manager’s Role and Responsibilities – Folklore and Facts</vt:lpstr>
      <vt:lpstr>Folklore: A manager should know everything.</vt:lpstr>
      <vt:lpstr>Folklore: A manager should always be concerned with his formal responsibilities.</vt:lpstr>
      <vt:lpstr>Folklore: A manager’s duty ends after the working hours.</vt:lpstr>
      <vt:lpstr>Folklore: A manager should not be bothered about the personal lives of his employees</vt:lpstr>
      <vt:lpstr>Folklore: A manager should always be strict. </vt:lpstr>
      <vt:lpstr>Slide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Manager’s Role and Responsibilities – Folklore and Facts</dc:title>
  <dc:creator>Computer</dc:creator>
  <cp:lastModifiedBy>user</cp:lastModifiedBy>
  <cp:revision>11</cp:revision>
  <dcterms:created xsi:type="dcterms:W3CDTF">2011-07-09T03:35:01Z</dcterms:created>
  <dcterms:modified xsi:type="dcterms:W3CDTF">2014-08-08T16:39:55Z</dcterms:modified>
</cp:coreProperties>
</file>