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06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0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97.xml" ContentType="application/vnd.openxmlformats-officedocument.presentationml.slide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s/slide2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Default Extension="wmf" ContentType="image/x-wmf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96" r:id="rId2"/>
    <p:sldMasterId id="2147483708" r:id="rId3"/>
    <p:sldMasterId id="2147483720" r:id="rId4"/>
    <p:sldMasterId id="2147483732" r:id="rId5"/>
    <p:sldMasterId id="2147483744" r:id="rId6"/>
    <p:sldMasterId id="2147483756" r:id="rId7"/>
    <p:sldMasterId id="2147483768" r:id="rId8"/>
    <p:sldMasterId id="2147483780" r:id="rId9"/>
    <p:sldMasterId id="2147483804" r:id="rId10"/>
  </p:sldMasterIdLst>
  <p:sldIdLst>
    <p:sldId id="256" r:id="rId11"/>
    <p:sldId id="257" r:id="rId12"/>
    <p:sldId id="258" r:id="rId13"/>
    <p:sldId id="259" r:id="rId14"/>
    <p:sldId id="260" r:id="rId15"/>
    <p:sldId id="261" r:id="rId16"/>
    <p:sldId id="262" r:id="rId17"/>
    <p:sldId id="263" r:id="rId18"/>
    <p:sldId id="264" r:id="rId19"/>
    <p:sldId id="265" r:id="rId20"/>
    <p:sldId id="266" r:id="rId21"/>
    <p:sldId id="267" r:id="rId22"/>
    <p:sldId id="270" r:id="rId23"/>
    <p:sldId id="268" r:id="rId24"/>
    <p:sldId id="269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0000CC"/>
    <a:srgbClr val="3399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7" d="100"/>
          <a:sy n="77" d="100"/>
        </p:scale>
        <p:origin x="-954" y="-6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90CCD335-48E9-45F2-ACDC-AA968D382B57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0002982E-F15C-4417-99FB-9E2EB5A78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4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5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7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43001"/>
            <a:ext cx="7772400" cy="1828799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A Presentation on </a:t>
            </a:r>
            <a:r>
              <a:rPr lang="en-US" sz="4000" b="1" dirty="0" smtClean="0">
                <a:solidFill>
                  <a:srgbClr val="FFFF00"/>
                </a:solidFill>
              </a:rPr>
              <a:t>The Right to Information Act, 2005</a:t>
            </a:r>
            <a:r>
              <a:rPr lang="en-US" sz="4000" b="1" dirty="0" smtClean="0">
                <a:solidFill>
                  <a:srgbClr val="FF0000"/>
                </a:solidFill>
              </a:rPr>
              <a:t> and how it has helped in establishing ethics in business activities.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C000"/>
                </a:solidFill>
              </a:rPr>
              <a:t>Presentation prepared by </a:t>
            </a:r>
            <a:r>
              <a:rPr lang="en-US" sz="2800" b="1" dirty="0" err="1" smtClean="0">
                <a:solidFill>
                  <a:srgbClr val="FFC000"/>
                </a:solidFill>
              </a:rPr>
              <a:t>Anamitra</a:t>
            </a:r>
            <a:r>
              <a:rPr lang="en-US" sz="2800" b="1" dirty="0" smtClean="0">
                <a:solidFill>
                  <a:srgbClr val="FFC000"/>
                </a:solidFill>
              </a:rPr>
              <a:t> Roy</a:t>
            </a:r>
            <a:endParaRPr lang="en-US" sz="2800" b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01"/>
            <a:ext cx="7772400" cy="1142999"/>
          </a:xfrm>
        </p:spPr>
        <p:txBody>
          <a:bodyPr/>
          <a:lstStyle/>
          <a:p>
            <a:r>
              <a:rPr lang="en-US" dirty="0" smtClean="0"/>
              <a:t>What is Ethics?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2590800"/>
            <a:ext cx="7315200" cy="3581400"/>
          </a:xfrm>
        </p:spPr>
        <p:txBody>
          <a:bodyPr/>
          <a:lstStyle/>
          <a:p>
            <a:r>
              <a:rPr lang="en-US" dirty="0" smtClean="0"/>
              <a:t>Ethics is the science of morality. It helps us to determine what is good and what is bad. </a:t>
            </a:r>
            <a:endParaRPr lang="en-US" dirty="0"/>
          </a:p>
        </p:txBody>
      </p:sp>
      <p:pic>
        <p:nvPicPr>
          <p:cNvPr id="1027" name="Picture 3" descr="C:\Program Files\Microsoft Office\MEDIA\CAGCAT10\j0285926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86200" y="4343400"/>
            <a:ext cx="1827213" cy="1827212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762001"/>
            <a:ext cx="8305800" cy="121919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	</a:t>
            </a:r>
            <a:r>
              <a:rPr lang="en-US" b="1" dirty="0" smtClean="0"/>
              <a:t>Importance of the study of ethics: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590800"/>
            <a:ext cx="6400800" cy="3505200"/>
          </a:xfrm>
        </p:spPr>
        <p:txBody>
          <a:bodyPr>
            <a:normAutofit/>
          </a:bodyPr>
          <a:lstStyle/>
          <a:p>
            <a:pPr marL="514350" indent="-514350" algn="l">
              <a:buAutoNum type="arabicParenR"/>
            </a:pPr>
            <a:r>
              <a:rPr lang="en-US" sz="3200" b="1" dirty="0" smtClean="0"/>
              <a:t>It helps us to decide what is good and what is bad.</a:t>
            </a:r>
          </a:p>
          <a:p>
            <a:pPr marL="514350" indent="-514350" algn="l">
              <a:buAutoNum type="arabicParenR"/>
            </a:pPr>
            <a:r>
              <a:rPr lang="en-US" sz="3200" b="1" dirty="0" smtClean="0"/>
              <a:t>It helps us to choose sides.</a:t>
            </a:r>
          </a:p>
          <a:p>
            <a:pPr marL="514350" indent="-514350" algn="l">
              <a:buAutoNum type="arabicParenR"/>
            </a:pPr>
            <a:r>
              <a:rPr lang="en-US" sz="3200" b="1" dirty="0" smtClean="0"/>
              <a:t>It reasons behind choosing sides.</a:t>
            </a:r>
          </a:p>
          <a:p>
            <a:pPr marL="514350" indent="-514350" algn="l"/>
            <a:endParaRPr lang="en-US" sz="2400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1"/>
            <a:ext cx="7772400" cy="914399"/>
          </a:xfrm>
        </p:spPr>
        <p:txBody>
          <a:bodyPr>
            <a:normAutofit fontScale="90000"/>
          </a:bodyPr>
          <a:lstStyle/>
          <a:p>
            <a:r>
              <a:rPr lang="en-US" sz="3200" b="1" dirty="0" smtClean="0"/>
              <a:t>Brief idea about the Right to Information Act, 2005.</a:t>
            </a:r>
            <a:endParaRPr lang="en-US" sz="32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9425" y="1936750"/>
            <a:ext cx="8382000" cy="4343400"/>
          </a:xfrm>
        </p:spPr>
        <p:txBody>
          <a:bodyPr>
            <a:normAutofit/>
          </a:bodyPr>
          <a:lstStyle/>
          <a:p>
            <a:pPr marL="457200" indent="-457200" algn="l">
              <a:buAutoNum type="arabicParenR"/>
            </a:pPr>
            <a:r>
              <a:rPr lang="en-US" sz="2400" dirty="0" smtClean="0"/>
              <a:t>This act was passed in the Parliament in the year 2005.</a:t>
            </a:r>
          </a:p>
          <a:p>
            <a:pPr marL="457200" indent="-457200" algn="l">
              <a:buAutoNum type="arabicParenR"/>
            </a:pPr>
            <a:r>
              <a:rPr lang="en-US" sz="2400" dirty="0" smtClean="0"/>
              <a:t>The Right to Information Act was passed with the objective of supplying timely information to the citizens of India.</a:t>
            </a:r>
          </a:p>
          <a:p>
            <a:pPr marL="457200" indent="-457200" algn="l">
              <a:buAutoNum type="arabicParenR"/>
            </a:pPr>
            <a:r>
              <a:rPr lang="en-US" sz="2400" dirty="0" smtClean="0"/>
              <a:t>The main objective of this act is to establish transparency everywhere. </a:t>
            </a:r>
          </a:p>
          <a:p>
            <a:pPr marL="457200" indent="-457200" algn="l"/>
            <a:endParaRPr lang="en-US" sz="2400" dirty="0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01"/>
            <a:ext cx="7772400" cy="1219199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Objectives of the Right to Information Act: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743200"/>
            <a:ext cx="6400800" cy="2895600"/>
          </a:xfrm>
        </p:spPr>
        <p:txBody>
          <a:bodyPr>
            <a:normAutofit/>
          </a:bodyPr>
          <a:lstStyle/>
          <a:p>
            <a:pPr marL="514350" indent="-514350" algn="l">
              <a:buAutoNum type="arabicParenR"/>
            </a:pPr>
            <a:r>
              <a:rPr lang="en-US" sz="4000" b="1" dirty="0" smtClean="0"/>
              <a:t>Accountability</a:t>
            </a:r>
          </a:p>
          <a:p>
            <a:pPr marL="514350" indent="-514350" algn="l">
              <a:buAutoNum type="arabicParenR"/>
            </a:pPr>
            <a:r>
              <a:rPr lang="en-US" sz="4000" b="1" dirty="0" smtClean="0"/>
              <a:t>Supply of Correct Information</a:t>
            </a:r>
          </a:p>
          <a:p>
            <a:pPr marL="514350" indent="-514350" algn="l">
              <a:buAutoNum type="arabicParenR"/>
            </a:pPr>
            <a:r>
              <a:rPr lang="en-US" sz="4000" b="1" dirty="0" smtClean="0"/>
              <a:t>Good Governance.</a:t>
            </a:r>
            <a:endParaRPr lang="en-US" sz="4000" b="1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1"/>
            <a:ext cx="7772400" cy="761999"/>
          </a:xfrm>
        </p:spPr>
        <p:txBody>
          <a:bodyPr>
            <a:noAutofit/>
          </a:bodyPr>
          <a:lstStyle/>
          <a:p>
            <a:pPr algn="l"/>
            <a:r>
              <a:rPr lang="en-US" sz="3200" u="sng" dirty="0" smtClean="0">
                <a:solidFill>
                  <a:srgbClr val="FFFF00"/>
                </a:solidFill>
              </a:rPr>
              <a:t>Modes of RTI establishing Ethics in Business Activities: </a:t>
            </a:r>
            <a:endParaRPr lang="en-US" sz="3200" u="sng" dirty="0">
              <a:solidFill>
                <a:srgbClr val="FFFF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2133600"/>
            <a:ext cx="8305800" cy="3886200"/>
          </a:xfrm>
        </p:spPr>
        <p:txBody>
          <a:bodyPr/>
          <a:lstStyle/>
          <a:p>
            <a:pPr marL="514350" indent="-514350" algn="l">
              <a:buAutoNum type="arabicParenR"/>
            </a:pPr>
            <a:r>
              <a:rPr lang="en-US" dirty="0" smtClean="0"/>
              <a:t>Access to Information             </a:t>
            </a:r>
          </a:p>
          <a:p>
            <a:pPr marL="514350" indent="-514350" algn="l">
              <a:buAutoNum type="arabicParenR"/>
            </a:pPr>
            <a:r>
              <a:rPr lang="en-US" dirty="0" smtClean="0"/>
              <a:t>Informed Citizenry</a:t>
            </a:r>
          </a:p>
          <a:p>
            <a:pPr marL="514350" indent="-514350" algn="l">
              <a:buAutoNum type="arabicParenR"/>
            </a:pPr>
            <a:r>
              <a:rPr lang="en-US" dirty="0" smtClean="0"/>
              <a:t>No Hide and Seek</a:t>
            </a:r>
          </a:p>
          <a:p>
            <a:pPr marL="514350" indent="-514350" algn="l">
              <a:buAutoNum type="arabicParenR"/>
            </a:pPr>
            <a:r>
              <a:rPr lang="en-US" dirty="0" smtClean="0"/>
              <a:t>Accountability</a:t>
            </a:r>
          </a:p>
          <a:p>
            <a:pPr marL="514350" indent="-514350" algn="l">
              <a:buAutoNum type="arabicParenR"/>
            </a:pPr>
            <a:r>
              <a:rPr lang="en-US" dirty="0" smtClean="0"/>
              <a:t>Transparency</a:t>
            </a:r>
          </a:p>
          <a:p>
            <a:pPr marL="514350" indent="-514350" algn="l">
              <a:buAutoNum type="arabicParenR"/>
            </a:pPr>
            <a:r>
              <a:rPr lang="en-US" dirty="0" smtClean="0"/>
              <a:t>Lower Rate of Corruption</a:t>
            </a:r>
          </a:p>
          <a:p>
            <a:pPr marL="514350" indent="-514350" algn="l">
              <a:buAutoNum type="arabicParenR"/>
            </a:pPr>
            <a:r>
              <a:rPr lang="en-US" dirty="0" smtClean="0"/>
              <a:t>The Right to Question</a:t>
            </a:r>
          </a:p>
          <a:p>
            <a:pPr marL="514350" indent="-514350" algn="l">
              <a:buAutoNum type="arabicParenR"/>
            </a:pPr>
            <a:r>
              <a:rPr lang="en-US" dirty="0" smtClean="0"/>
              <a:t>Good Governance</a:t>
            </a:r>
          </a:p>
          <a:p>
            <a:pPr marL="514350" indent="-514350" algn="l">
              <a:buAutoNum type="arabicParenR"/>
            </a:pPr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533400"/>
            <a:ext cx="7772400" cy="1447800"/>
          </a:xfrm>
        </p:spPr>
        <p:txBody>
          <a:bodyPr/>
          <a:lstStyle/>
          <a:p>
            <a:pPr algn="l"/>
            <a:r>
              <a:rPr lang="en-US" dirty="0" smtClean="0"/>
              <a:t>Statistics: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2286000"/>
            <a:ext cx="7732712" cy="36576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As per the stats of the Ministry of Law, Justice and Company Affairs, the rate of corruption has come down in business activities from 37% in 2005 to 14% in 2011 (July).</a:t>
            </a:r>
          </a:p>
          <a:p>
            <a:endParaRPr lang="en-US" sz="2800" dirty="0"/>
          </a:p>
        </p:txBody>
      </p:sp>
      <p:pic>
        <p:nvPicPr>
          <p:cNvPr id="1026" name="Picture 2" descr="C:\Documents and Settings\Indrajit\Desktop\stat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43200" y="1295400"/>
            <a:ext cx="4152900" cy="2286000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Continuous Acceptance: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The sheer existence of this act for so many years proves that this act has been successful in establishing ethics in government departments and business activities. </a:t>
            </a:r>
            <a:endParaRPr lang="en-US" dirty="0"/>
          </a:p>
        </p:txBody>
      </p:sp>
      <p:pic>
        <p:nvPicPr>
          <p:cNvPr id="1026" name="Picture 2" descr="C:\Program Files\Microsoft Office\MEDIA\CAGCAT10\j0300840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1" y="3429000"/>
            <a:ext cx="5029200" cy="27432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Satyam Case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4386072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solidFill>
                  <a:srgbClr val="00B050"/>
                </a:solidFill>
              </a:rPr>
              <a:t>There were about 6,000 employees in the company. But the books showed that there were 12,000 employees. </a:t>
            </a:r>
          </a:p>
          <a:p>
            <a:pPr>
              <a:buNone/>
            </a:pPr>
            <a:r>
              <a:rPr lang="en-US" dirty="0" smtClean="0">
                <a:solidFill>
                  <a:srgbClr val="00B050"/>
                </a:solidFill>
              </a:rPr>
              <a:t>The auditors used the RTI Act to dig this story out … a great example of how the RTI Act has helped to establish ethics in business activities.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97536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Foreign Trips of the President: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00200"/>
            <a:ext cx="7239000" cy="4846320"/>
          </a:xfrm>
        </p:spPr>
        <p:txBody>
          <a:bodyPr/>
          <a:lstStyle/>
          <a:p>
            <a:r>
              <a:rPr lang="en-US" dirty="0" smtClean="0"/>
              <a:t>In 2012, RTI Act was used to dig the fact that the current President of India has used up Rs. 205 </a:t>
            </a:r>
            <a:r>
              <a:rPr lang="en-US" dirty="0" err="1" smtClean="0"/>
              <a:t>crores</a:t>
            </a:r>
            <a:r>
              <a:rPr lang="en-US" dirty="0" smtClean="0"/>
              <a:t> for foreign trips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… the most by any Indian President till date.</a:t>
            </a:r>
            <a:endParaRPr lang="en-US" dirty="0"/>
          </a:p>
        </p:txBody>
      </p:sp>
      <p:pic>
        <p:nvPicPr>
          <p:cNvPr id="3074" name="Picture 2" descr="C:\Program Files\Microsoft Office\MEDIA\CAGCAT10\j0293234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00600" y="3048000"/>
            <a:ext cx="1565275" cy="1154112"/>
          </a:xfrm>
          <a:prstGeom prst="rect">
            <a:avLst/>
          </a:prstGeom>
          <a:noFill/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rgbClr val="0000CC"/>
                </a:solidFill>
              </a:rPr>
              <a:t>The Case of </a:t>
            </a:r>
            <a:r>
              <a:rPr lang="en-US" dirty="0" err="1" smtClean="0">
                <a:solidFill>
                  <a:srgbClr val="0000CC"/>
                </a:solidFill>
              </a:rPr>
              <a:t>Hardsoft</a:t>
            </a:r>
            <a:r>
              <a:rPr lang="en-US" dirty="0" smtClean="0">
                <a:solidFill>
                  <a:srgbClr val="0000CC"/>
                </a:solidFill>
              </a:rPr>
              <a:t> Information Systems: 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42900" y="1553853"/>
            <a:ext cx="7239000" cy="4846320"/>
          </a:xfrm>
        </p:spPr>
        <p:txBody>
          <a:bodyPr/>
          <a:lstStyle/>
          <a:p>
            <a:pPr algn="ctr">
              <a:buNone/>
            </a:pPr>
            <a:r>
              <a:rPr lang="en-US" dirty="0" smtClean="0"/>
              <a:t>This company used the RTI Act to unearth the list of the nodal agents of Bangalore University and the powers given to them. As a result of this they could save themselves from investing in a wrong avenue.  </a:t>
            </a:r>
            <a:endParaRPr lang="en-US" dirty="0"/>
          </a:p>
        </p:txBody>
      </p:sp>
      <p:pic>
        <p:nvPicPr>
          <p:cNvPr id="1026" name="Picture 2" descr="C:\Program Files\Microsoft Office\MEDIA\CAGCAT10\j0157995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4495800"/>
            <a:ext cx="6324600" cy="1143000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99160"/>
          </a:xfrm>
        </p:spPr>
        <p:txBody>
          <a:bodyPr>
            <a:normAutofit/>
          </a:bodyPr>
          <a:lstStyle/>
          <a:p>
            <a:r>
              <a:rPr lang="en-US" dirty="0" smtClean="0"/>
              <a:t>Similar Acts in Other States: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Similar acts have been passed in other states like</a:t>
            </a:r>
          </a:p>
          <a:p>
            <a:pPr marL="514350" indent="-514350">
              <a:buAutoNum type="arabicParenR"/>
            </a:pPr>
            <a:r>
              <a:rPr lang="en-US" dirty="0" smtClean="0"/>
              <a:t>Sweden (1766)              </a:t>
            </a:r>
          </a:p>
          <a:p>
            <a:pPr marL="514350" indent="-514350">
              <a:buAutoNum type="arabicParenR"/>
            </a:pPr>
            <a:r>
              <a:rPr lang="en-US" dirty="0" smtClean="0"/>
              <a:t>Denmark (1951)</a:t>
            </a:r>
          </a:p>
          <a:p>
            <a:pPr marL="514350" indent="-514350">
              <a:buAutoNum type="arabicParenR"/>
            </a:pPr>
            <a:r>
              <a:rPr lang="en-US" dirty="0" smtClean="0"/>
              <a:t>Finland (1970)</a:t>
            </a:r>
          </a:p>
          <a:p>
            <a:pPr marL="514350" indent="-514350">
              <a:buAutoNum type="arabicParenR"/>
            </a:pPr>
            <a:r>
              <a:rPr lang="en-US" dirty="0" smtClean="0"/>
              <a:t> Norway (1970)</a:t>
            </a:r>
          </a:p>
          <a:p>
            <a:pPr marL="514350" indent="-514350">
              <a:buAutoNum type="arabicParenR"/>
            </a:pPr>
            <a:r>
              <a:rPr lang="en-US" dirty="0" smtClean="0"/>
              <a:t>Pakistan (2002)</a:t>
            </a:r>
          </a:p>
          <a:p>
            <a:pPr marL="514350" indent="-514350">
              <a:buAutoNum type="arabicParenR"/>
            </a:pPr>
            <a:r>
              <a:rPr lang="en-US" dirty="0" smtClean="0"/>
              <a:t>Bangladesh (2008)</a:t>
            </a:r>
          </a:p>
          <a:p>
            <a:pPr marL="514350" indent="-514350">
              <a:buNone/>
            </a:pPr>
            <a:r>
              <a:rPr lang="en-US" dirty="0" smtClean="0"/>
              <a:t>This proves that such an act has been successful in establishing ethics in business activities around the globe.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Disadvantages of RTI Act, 2005: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00CC"/>
                </a:solidFill>
              </a:rPr>
              <a:t>The RTI Act is not applicable for Jammu and Kashmir.</a:t>
            </a:r>
          </a:p>
          <a:p>
            <a:r>
              <a:rPr lang="en-US" b="1" dirty="0" smtClean="0">
                <a:solidFill>
                  <a:srgbClr val="FF3399"/>
                </a:solidFill>
              </a:rPr>
              <a:t>This act does not help a citizen to get information on defense matters, government secrets and reports of the Finance Ministry. </a:t>
            </a:r>
          </a:p>
          <a:p>
            <a:r>
              <a:rPr lang="en-US" b="1" dirty="0" smtClean="0">
                <a:solidFill>
                  <a:srgbClr val="C00000"/>
                </a:solidFill>
              </a:rPr>
              <a:t>This act does not give us information about the personal lives of people.</a:t>
            </a:r>
          </a:p>
          <a:p>
            <a:r>
              <a:rPr lang="en-US" b="1" dirty="0" smtClean="0"/>
              <a:t> </a:t>
            </a:r>
            <a:r>
              <a:rPr lang="en-US" b="1" dirty="0" smtClean="0">
                <a:solidFill>
                  <a:srgbClr val="00B050"/>
                </a:solidFill>
              </a:rPr>
              <a:t>The process of acquiring information is lengthy and time consuming.</a:t>
            </a:r>
            <a:endParaRPr lang="en-US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b="1" dirty="0" smtClean="0">
                <a:solidFill>
                  <a:srgbClr val="0070C0"/>
                </a:solidFill>
              </a:rPr>
              <a:t>In conclusion, it can surely be said that the Right to Information Act, 2005 has been successful in establishing ethics in business activities. </a:t>
            </a:r>
          </a:p>
          <a:p>
            <a:pPr>
              <a:buNone/>
            </a:pPr>
            <a:r>
              <a:rPr lang="en-US" sz="2800" b="1" dirty="0" smtClean="0">
                <a:solidFill>
                  <a:srgbClr val="339933"/>
                </a:solidFill>
              </a:rPr>
              <a:t>The quantum of this influence is difficult to measure and express in terms of numerical.</a:t>
            </a:r>
          </a:p>
          <a:p>
            <a:pPr>
              <a:buNone/>
            </a:pPr>
            <a:r>
              <a:rPr lang="en-US" sz="2800" b="1" dirty="0" smtClean="0"/>
              <a:t>May be there is a segment undone till now … there is a lot of way to go …   </a:t>
            </a:r>
            <a:endParaRPr lang="en-US" sz="2800" b="1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 rot="20135389">
            <a:off x="1338069" y="2967335"/>
            <a:ext cx="54829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          The end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_rels/them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jpe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574</Words>
  <Application>Microsoft Office PowerPoint</Application>
  <PresentationFormat>On-screen Show (4:3)</PresentationFormat>
  <Paragraphs>59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10</vt:i4>
      </vt:variant>
      <vt:variant>
        <vt:lpstr>Slide Titles</vt:lpstr>
      </vt:variant>
      <vt:variant>
        <vt:i4>15</vt:i4>
      </vt:variant>
    </vt:vector>
  </HeadingPairs>
  <TitlesOfParts>
    <vt:vector size="25" baseType="lpstr">
      <vt:lpstr>Aspect</vt:lpstr>
      <vt:lpstr>Technic</vt:lpstr>
      <vt:lpstr>Median</vt:lpstr>
      <vt:lpstr>Flow</vt:lpstr>
      <vt:lpstr>Office Theme</vt:lpstr>
      <vt:lpstr>Opulent</vt:lpstr>
      <vt:lpstr>Apex</vt:lpstr>
      <vt:lpstr>Civic</vt:lpstr>
      <vt:lpstr>Solstice</vt:lpstr>
      <vt:lpstr>Oriel</vt:lpstr>
      <vt:lpstr>A Presentation on The Right to Information Act, 2005 and how it has helped in establishing ethics in business activities.</vt:lpstr>
      <vt:lpstr>What is Ethics?</vt:lpstr>
      <vt:lpstr> Importance of the study of ethics:</vt:lpstr>
      <vt:lpstr>Brief idea about the Right to Information Act, 2005.</vt:lpstr>
      <vt:lpstr>Objectives of the Right to Information Act:</vt:lpstr>
      <vt:lpstr>Modes of RTI establishing Ethics in Business Activities: </vt:lpstr>
      <vt:lpstr>Statistics:</vt:lpstr>
      <vt:lpstr>Continuous Acceptance:</vt:lpstr>
      <vt:lpstr>The Satyam Case</vt:lpstr>
      <vt:lpstr>Foreign Trips of the President:</vt:lpstr>
      <vt:lpstr> The Case of Hardsoft Information Systems:  </vt:lpstr>
      <vt:lpstr>Similar Acts in Other States: </vt:lpstr>
      <vt:lpstr>Disadvantages of RTI Act, 2005:</vt:lpstr>
      <vt:lpstr>Conclusion:</vt:lpstr>
      <vt:lpstr>Slide 15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Presentation on The Right to Information Act, 2005.</dc:title>
  <dc:creator>Computer</dc:creator>
  <cp:lastModifiedBy>Indrajit</cp:lastModifiedBy>
  <cp:revision>62</cp:revision>
  <dcterms:created xsi:type="dcterms:W3CDTF">2012-04-18T14:48:55Z</dcterms:created>
  <dcterms:modified xsi:type="dcterms:W3CDTF">2012-05-07T10:36:18Z</dcterms:modified>
</cp:coreProperties>
</file>