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CF771-7415-4FC6-A1E8-83FBE998B1C3}" type="datetimeFigureOut">
              <a:rPr lang="en-US" smtClean="0"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6EDA-9CA5-41DA-9109-1981FC9916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CF771-7415-4FC6-A1E8-83FBE998B1C3}" type="datetimeFigureOut">
              <a:rPr lang="en-US" smtClean="0"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6EDA-9CA5-41DA-9109-1981FC9916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CF771-7415-4FC6-A1E8-83FBE998B1C3}" type="datetimeFigureOut">
              <a:rPr lang="en-US" smtClean="0"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6EDA-9CA5-41DA-9109-1981FC9916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CF771-7415-4FC6-A1E8-83FBE998B1C3}" type="datetimeFigureOut">
              <a:rPr lang="en-US" smtClean="0"/>
              <a:t>3/8/2016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6EDA-9CA5-41DA-9109-1981FC9916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CF771-7415-4FC6-A1E8-83FBE998B1C3}" type="datetimeFigureOut">
              <a:rPr lang="en-US" smtClean="0"/>
              <a:t>3/8/2016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6EDA-9CA5-41DA-9109-1981FC9916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CF771-7415-4FC6-A1E8-83FBE998B1C3}" type="datetimeFigureOut">
              <a:rPr lang="en-US" smtClean="0"/>
              <a:t>3/8/2016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6EDA-9CA5-41DA-9109-1981FC9916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CF771-7415-4FC6-A1E8-83FBE998B1C3}" type="datetimeFigureOut">
              <a:rPr lang="en-US" smtClean="0"/>
              <a:t>3/8/2016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6EDA-9CA5-41DA-9109-1981FC9916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CF771-7415-4FC6-A1E8-83FBE998B1C3}" type="datetimeFigureOut">
              <a:rPr lang="en-US" smtClean="0"/>
              <a:t>3/8/2016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6EDA-9CA5-41DA-9109-1981FC9916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CF771-7415-4FC6-A1E8-83FBE998B1C3}" type="datetimeFigureOut">
              <a:rPr lang="en-US" smtClean="0"/>
              <a:t>3/8/2016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6EDA-9CA5-41DA-9109-1981FC9916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CF771-7415-4FC6-A1E8-83FBE998B1C3}" type="datetimeFigureOut">
              <a:rPr lang="en-US" smtClean="0"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6EDA-9CA5-41DA-9109-1981FC9916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CF771-7415-4FC6-A1E8-83FBE998B1C3}" type="datetimeFigureOut">
              <a:rPr lang="en-US" smtClean="0"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6EDA-9CA5-41DA-9109-1981FC9916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CF771-7415-4FC6-A1E8-83FBE998B1C3}" type="datetimeFigureOut">
              <a:rPr lang="en-US" smtClean="0"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16EDA-9CA5-41DA-9109-1981FC9916E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8" y="571500"/>
            <a:ext cx="762952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8" y="571500"/>
            <a:ext cx="762952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8" y="571500"/>
            <a:ext cx="762952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8" y="571500"/>
            <a:ext cx="762952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8" y="571500"/>
            <a:ext cx="762952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8" y="571500"/>
            <a:ext cx="762952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8" y="571500"/>
            <a:ext cx="762952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8" y="571500"/>
            <a:ext cx="762952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8" y="571500"/>
            <a:ext cx="762952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8" y="571500"/>
            <a:ext cx="762952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8" y="571500"/>
            <a:ext cx="762952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8" y="571500"/>
            <a:ext cx="762952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8" y="571500"/>
            <a:ext cx="762952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8" y="571500"/>
            <a:ext cx="762952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8" y="571500"/>
            <a:ext cx="762952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8" y="571500"/>
            <a:ext cx="762952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8" y="571500"/>
            <a:ext cx="762952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8" y="571500"/>
            <a:ext cx="762952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0</Words>
  <Application>Microsoft Office PowerPoint</Application>
  <PresentationFormat>On-screen Show (4:3)</PresentationFormat>
  <Paragraphs>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SUMSUNG</dc:creator>
  <cp:lastModifiedBy>SUMSUNG</cp:lastModifiedBy>
  <cp:revision>6</cp:revision>
  <dcterms:created xsi:type="dcterms:W3CDTF">2016-03-08T11:21:24Z</dcterms:created>
  <dcterms:modified xsi:type="dcterms:W3CDTF">2016-03-08T11:42:22Z</dcterms:modified>
</cp:coreProperties>
</file>