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1"/>
  </p:sldMasterIdLst>
  <p:notesMasterIdLst>
    <p:notesMasterId r:id="rId18"/>
  </p:notesMasterIdLst>
  <p:sldIdLst>
    <p:sldId id="257" r:id="rId2"/>
    <p:sldId id="350" r:id="rId3"/>
    <p:sldId id="378" r:id="rId4"/>
    <p:sldId id="379" r:id="rId5"/>
    <p:sldId id="380" r:id="rId6"/>
    <p:sldId id="381" r:id="rId7"/>
    <p:sldId id="382" r:id="rId8"/>
    <p:sldId id="383" r:id="rId9"/>
    <p:sldId id="384" r:id="rId10"/>
    <p:sldId id="385" r:id="rId11"/>
    <p:sldId id="386" r:id="rId12"/>
    <p:sldId id="388" r:id="rId13"/>
    <p:sldId id="390" r:id="rId14"/>
    <p:sldId id="318" r:id="rId15"/>
    <p:sldId id="340" r:id="rId16"/>
    <p:sldId id="37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91" autoAdjust="0"/>
  </p:normalViewPr>
  <p:slideViewPr>
    <p:cSldViewPr snapToObjects="1">
      <p:cViewPr>
        <p:scale>
          <a:sx n="90" d="100"/>
          <a:sy n="90" d="100"/>
        </p:scale>
        <p:origin x="1234" y="-67"/>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Aamarpali Roy" userId="142fce2c80ca131f" providerId="LiveId" clId="{2735375B-045E-4521-AAFB-2BA4487D6FED}"/>
    <pc:docChg chg="custSel addSld delSld modSld">
      <pc:chgData name="Dr. Aamarpali Roy" userId="142fce2c80ca131f" providerId="LiveId" clId="{2735375B-045E-4521-AAFB-2BA4487D6FED}" dt="2022-05-12T08:19:49.100" v="413" actId="6549"/>
      <pc:docMkLst>
        <pc:docMk/>
      </pc:docMkLst>
      <pc:sldChg chg="delSp modSp mod">
        <pc:chgData name="Dr. Aamarpali Roy" userId="142fce2c80ca131f" providerId="LiveId" clId="{2735375B-045E-4521-AAFB-2BA4487D6FED}" dt="2022-05-12T08:00:56.299" v="11" actId="1076"/>
        <pc:sldMkLst>
          <pc:docMk/>
          <pc:sldMk cId="1220774192" sldId="257"/>
        </pc:sldMkLst>
        <pc:graphicFrameChg chg="mod modGraphic">
          <ac:chgData name="Dr. Aamarpali Roy" userId="142fce2c80ca131f" providerId="LiveId" clId="{2735375B-045E-4521-AAFB-2BA4487D6FED}" dt="2022-05-12T08:00:19.921" v="9" actId="20577"/>
          <ac:graphicFrameMkLst>
            <pc:docMk/>
            <pc:sldMk cId="1220774192" sldId="257"/>
            <ac:graphicFrameMk id="4" creationId="{00000000-0000-0000-0000-000000000000}"/>
          </ac:graphicFrameMkLst>
        </pc:graphicFrameChg>
        <pc:graphicFrameChg chg="mod">
          <ac:chgData name="Dr. Aamarpali Roy" userId="142fce2c80ca131f" providerId="LiveId" clId="{2735375B-045E-4521-AAFB-2BA4487D6FED}" dt="2022-05-12T08:00:56.299" v="11" actId="1076"/>
          <ac:graphicFrameMkLst>
            <pc:docMk/>
            <pc:sldMk cId="1220774192" sldId="257"/>
            <ac:graphicFrameMk id="6" creationId="{00000000-0000-0000-0000-000000000000}"/>
          </ac:graphicFrameMkLst>
        </pc:graphicFrameChg>
        <pc:picChg chg="del">
          <ac:chgData name="Dr. Aamarpali Roy" userId="142fce2c80ca131f" providerId="LiveId" clId="{2735375B-045E-4521-AAFB-2BA4487D6FED}" dt="2022-05-12T07:57:27.051" v="4" actId="478"/>
          <ac:picMkLst>
            <pc:docMk/>
            <pc:sldMk cId="1220774192" sldId="257"/>
            <ac:picMk id="5" creationId="{00000000-0000-0000-0000-000000000000}"/>
          </ac:picMkLst>
        </pc:picChg>
      </pc:sldChg>
      <pc:sldChg chg="del">
        <pc:chgData name="Dr. Aamarpali Roy" userId="142fce2c80ca131f" providerId="LiveId" clId="{2735375B-045E-4521-AAFB-2BA4487D6FED}" dt="2022-05-12T08:13:40.980" v="107" actId="47"/>
        <pc:sldMkLst>
          <pc:docMk/>
          <pc:sldMk cId="4050119288" sldId="276"/>
        </pc:sldMkLst>
      </pc:sldChg>
      <pc:sldChg chg="del">
        <pc:chgData name="Dr. Aamarpali Roy" userId="142fce2c80ca131f" providerId="LiveId" clId="{2735375B-045E-4521-AAFB-2BA4487D6FED}" dt="2022-05-12T08:13:55.275" v="113" actId="47"/>
        <pc:sldMkLst>
          <pc:docMk/>
          <pc:sldMk cId="2370351629" sldId="282"/>
        </pc:sldMkLst>
      </pc:sldChg>
      <pc:sldChg chg="delSp modSp mod">
        <pc:chgData name="Dr. Aamarpali Roy" userId="142fce2c80ca131f" providerId="LiveId" clId="{2735375B-045E-4521-AAFB-2BA4487D6FED}" dt="2022-05-12T08:14:24.205" v="133" actId="478"/>
        <pc:sldMkLst>
          <pc:docMk/>
          <pc:sldMk cId="748975850" sldId="318"/>
        </pc:sldMkLst>
        <pc:spChg chg="mod">
          <ac:chgData name="Dr. Aamarpali Roy" userId="142fce2c80ca131f" providerId="LiveId" clId="{2735375B-045E-4521-AAFB-2BA4487D6FED}" dt="2022-05-12T08:13:37.033" v="106"/>
          <ac:spMkLst>
            <pc:docMk/>
            <pc:sldMk cId="748975850" sldId="318"/>
            <ac:spMk id="2" creationId="{00000000-0000-0000-0000-000000000000}"/>
          </ac:spMkLst>
        </pc:spChg>
        <pc:picChg chg="del">
          <ac:chgData name="Dr. Aamarpali Roy" userId="142fce2c80ca131f" providerId="LiveId" clId="{2735375B-045E-4521-AAFB-2BA4487D6FED}" dt="2022-05-12T08:14:24.205" v="133" actId="478"/>
          <ac:picMkLst>
            <pc:docMk/>
            <pc:sldMk cId="748975850" sldId="318"/>
            <ac:picMk id="4" creationId="{00000000-0000-0000-0000-000000000000}"/>
          </ac:picMkLst>
        </pc:picChg>
      </pc:sldChg>
      <pc:sldChg chg="del">
        <pc:chgData name="Dr. Aamarpali Roy" userId="142fce2c80ca131f" providerId="LiveId" clId="{2735375B-045E-4521-AAFB-2BA4487D6FED}" dt="2022-05-12T08:13:54.714" v="112" actId="47"/>
        <pc:sldMkLst>
          <pc:docMk/>
          <pc:sldMk cId="1009598192" sldId="321"/>
        </pc:sldMkLst>
      </pc:sldChg>
      <pc:sldChg chg="delSp modSp mod">
        <pc:chgData name="Dr. Aamarpali Roy" userId="142fce2c80ca131f" providerId="LiveId" clId="{2735375B-045E-4521-AAFB-2BA4487D6FED}" dt="2022-05-12T08:14:14.785" v="131" actId="1076"/>
        <pc:sldMkLst>
          <pc:docMk/>
          <pc:sldMk cId="888412833" sldId="340"/>
        </pc:sldMkLst>
        <pc:picChg chg="del">
          <ac:chgData name="Dr. Aamarpali Roy" userId="142fce2c80ca131f" providerId="LiveId" clId="{2735375B-045E-4521-AAFB-2BA4487D6FED}" dt="2022-05-12T08:14:12.788" v="130" actId="478"/>
          <ac:picMkLst>
            <pc:docMk/>
            <pc:sldMk cId="888412833" sldId="340"/>
            <ac:picMk id="4" creationId="{00000000-0000-0000-0000-000000000000}"/>
          </ac:picMkLst>
        </pc:picChg>
        <pc:picChg chg="mod">
          <ac:chgData name="Dr. Aamarpali Roy" userId="142fce2c80ca131f" providerId="LiveId" clId="{2735375B-045E-4521-AAFB-2BA4487D6FED}" dt="2022-05-12T08:14:14.785" v="131" actId="1076"/>
          <ac:picMkLst>
            <pc:docMk/>
            <pc:sldMk cId="888412833" sldId="340"/>
            <ac:picMk id="1026" creationId="{00000000-0000-0000-0000-000000000000}"/>
          </ac:picMkLst>
        </pc:picChg>
      </pc:sldChg>
      <pc:sldChg chg="del">
        <pc:chgData name="Dr. Aamarpali Roy" userId="142fce2c80ca131f" providerId="LiveId" clId="{2735375B-045E-4521-AAFB-2BA4487D6FED}" dt="2022-05-12T08:13:49.561" v="109" actId="47"/>
        <pc:sldMkLst>
          <pc:docMk/>
          <pc:sldMk cId="1247740821" sldId="347"/>
        </pc:sldMkLst>
      </pc:sldChg>
      <pc:sldChg chg="del">
        <pc:chgData name="Dr. Aamarpali Roy" userId="142fce2c80ca131f" providerId="LiveId" clId="{2735375B-045E-4521-AAFB-2BA4487D6FED}" dt="2022-05-12T08:13:49.561" v="109" actId="47"/>
        <pc:sldMkLst>
          <pc:docMk/>
          <pc:sldMk cId="1891355632" sldId="348"/>
        </pc:sldMkLst>
      </pc:sldChg>
      <pc:sldChg chg="del">
        <pc:chgData name="Dr. Aamarpali Roy" userId="142fce2c80ca131f" providerId="LiveId" clId="{2735375B-045E-4521-AAFB-2BA4487D6FED}" dt="2022-05-12T08:13:42.215" v="108" actId="47"/>
        <pc:sldMkLst>
          <pc:docMk/>
          <pc:sldMk cId="1543454251" sldId="349"/>
        </pc:sldMkLst>
      </pc:sldChg>
      <pc:sldChg chg="delSp modSp mod">
        <pc:chgData name="Dr. Aamarpali Roy" userId="142fce2c80ca131f" providerId="LiveId" clId="{2735375B-045E-4521-AAFB-2BA4487D6FED}" dt="2022-05-12T08:01:41.993" v="19" actId="20577"/>
        <pc:sldMkLst>
          <pc:docMk/>
          <pc:sldMk cId="3338657053" sldId="350"/>
        </pc:sldMkLst>
        <pc:spChg chg="mod">
          <ac:chgData name="Dr. Aamarpali Roy" userId="142fce2c80ca131f" providerId="LiveId" clId="{2735375B-045E-4521-AAFB-2BA4487D6FED}" dt="2022-05-12T08:01:32.086" v="14"/>
          <ac:spMkLst>
            <pc:docMk/>
            <pc:sldMk cId="3338657053" sldId="350"/>
            <ac:spMk id="7" creationId="{00000000-0000-0000-0000-000000000000}"/>
          </ac:spMkLst>
        </pc:spChg>
        <pc:graphicFrameChg chg="mod">
          <ac:chgData name="Dr. Aamarpali Roy" userId="142fce2c80ca131f" providerId="LiveId" clId="{2735375B-045E-4521-AAFB-2BA4487D6FED}" dt="2022-05-12T08:01:41.993" v="19" actId="20577"/>
          <ac:graphicFrameMkLst>
            <pc:docMk/>
            <pc:sldMk cId="3338657053" sldId="350"/>
            <ac:graphicFrameMk id="6" creationId="{00000000-0000-0000-0000-000000000000}"/>
          </ac:graphicFrameMkLst>
        </pc:graphicFrameChg>
        <pc:picChg chg="del">
          <ac:chgData name="Dr. Aamarpali Roy" userId="142fce2c80ca131f" providerId="LiveId" clId="{2735375B-045E-4521-AAFB-2BA4487D6FED}" dt="2022-05-12T08:01:01.896" v="12" actId="478"/>
          <ac:picMkLst>
            <pc:docMk/>
            <pc:sldMk cId="3338657053" sldId="350"/>
            <ac:picMk id="4" creationId="{00000000-0000-0000-0000-000000000000}"/>
          </ac:picMkLst>
        </pc:picChg>
      </pc:sldChg>
      <pc:sldChg chg="del">
        <pc:chgData name="Dr. Aamarpali Roy" userId="142fce2c80ca131f" providerId="LiveId" clId="{2735375B-045E-4521-AAFB-2BA4487D6FED}" dt="2022-05-12T08:13:59.090" v="120" actId="47"/>
        <pc:sldMkLst>
          <pc:docMk/>
          <pc:sldMk cId="459848034" sldId="351"/>
        </pc:sldMkLst>
      </pc:sldChg>
      <pc:sldChg chg="del">
        <pc:chgData name="Dr. Aamarpali Roy" userId="142fce2c80ca131f" providerId="LiveId" clId="{2735375B-045E-4521-AAFB-2BA4487D6FED}" dt="2022-05-12T08:13:59.616" v="121" actId="47"/>
        <pc:sldMkLst>
          <pc:docMk/>
          <pc:sldMk cId="533096685" sldId="353"/>
        </pc:sldMkLst>
      </pc:sldChg>
      <pc:sldChg chg="del">
        <pc:chgData name="Dr. Aamarpali Roy" userId="142fce2c80ca131f" providerId="LiveId" clId="{2735375B-045E-4521-AAFB-2BA4487D6FED}" dt="2022-05-12T08:13:52.660" v="110" actId="47"/>
        <pc:sldMkLst>
          <pc:docMk/>
          <pc:sldMk cId="821599388" sldId="354"/>
        </pc:sldMkLst>
      </pc:sldChg>
      <pc:sldChg chg="delSp del mod">
        <pc:chgData name="Dr. Aamarpali Roy" userId="142fce2c80ca131f" providerId="LiveId" clId="{2735375B-045E-4521-AAFB-2BA4487D6FED}" dt="2022-05-12T08:12:50.229" v="102" actId="47"/>
        <pc:sldMkLst>
          <pc:docMk/>
          <pc:sldMk cId="618736843" sldId="355"/>
        </pc:sldMkLst>
        <pc:picChg chg="del">
          <ac:chgData name="Dr. Aamarpali Roy" userId="142fce2c80ca131f" providerId="LiveId" clId="{2735375B-045E-4521-AAFB-2BA4487D6FED}" dt="2022-05-12T08:01:04.395" v="13" actId="478"/>
          <ac:picMkLst>
            <pc:docMk/>
            <pc:sldMk cId="618736843" sldId="355"/>
            <ac:picMk id="4" creationId="{00000000-0000-0000-0000-000000000000}"/>
          </ac:picMkLst>
        </pc:picChg>
      </pc:sldChg>
      <pc:sldChg chg="del">
        <pc:chgData name="Dr. Aamarpali Roy" userId="142fce2c80ca131f" providerId="LiveId" clId="{2735375B-045E-4521-AAFB-2BA4487D6FED}" dt="2022-05-12T08:12:50.229" v="102" actId="47"/>
        <pc:sldMkLst>
          <pc:docMk/>
          <pc:sldMk cId="4049053562" sldId="356"/>
        </pc:sldMkLst>
      </pc:sldChg>
      <pc:sldChg chg="del">
        <pc:chgData name="Dr. Aamarpali Roy" userId="142fce2c80ca131f" providerId="LiveId" clId="{2735375B-045E-4521-AAFB-2BA4487D6FED}" dt="2022-05-12T08:12:50.229" v="102" actId="47"/>
        <pc:sldMkLst>
          <pc:docMk/>
          <pc:sldMk cId="3151520694" sldId="358"/>
        </pc:sldMkLst>
      </pc:sldChg>
      <pc:sldChg chg="del">
        <pc:chgData name="Dr. Aamarpali Roy" userId="142fce2c80ca131f" providerId="LiveId" clId="{2735375B-045E-4521-AAFB-2BA4487D6FED}" dt="2022-05-12T08:13:56.788" v="116" actId="47"/>
        <pc:sldMkLst>
          <pc:docMk/>
          <pc:sldMk cId="1237736705" sldId="359"/>
        </pc:sldMkLst>
      </pc:sldChg>
      <pc:sldChg chg="del">
        <pc:chgData name="Dr. Aamarpali Roy" userId="142fce2c80ca131f" providerId="LiveId" clId="{2735375B-045E-4521-AAFB-2BA4487D6FED}" dt="2022-05-12T08:13:56.278" v="115" actId="47"/>
        <pc:sldMkLst>
          <pc:docMk/>
          <pc:sldMk cId="1516250233" sldId="360"/>
        </pc:sldMkLst>
      </pc:sldChg>
      <pc:sldChg chg="del">
        <pc:chgData name="Dr. Aamarpali Roy" userId="142fce2c80ca131f" providerId="LiveId" clId="{2735375B-045E-4521-AAFB-2BA4487D6FED}" dt="2022-05-12T08:13:55.830" v="114" actId="47"/>
        <pc:sldMkLst>
          <pc:docMk/>
          <pc:sldMk cId="837071877" sldId="361"/>
        </pc:sldMkLst>
      </pc:sldChg>
      <pc:sldChg chg="del">
        <pc:chgData name="Dr. Aamarpali Roy" userId="142fce2c80ca131f" providerId="LiveId" clId="{2735375B-045E-4521-AAFB-2BA4487D6FED}" dt="2022-05-12T08:13:57.287" v="117" actId="47"/>
        <pc:sldMkLst>
          <pc:docMk/>
          <pc:sldMk cId="2586479493" sldId="362"/>
        </pc:sldMkLst>
      </pc:sldChg>
      <pc:sldChg chg="del">
        <pc:chgData name="Dr. Aamarpali Roy" userId="142fce2c80ca131f" providerId="LiveId" clId="{2735375B-045E-4521-AAFB-2BA4487D6FED}" dt="2022-05-12T08:13:57.767" v="118" actId="47"/>
        <pc:sldMkLst>
          <pc:docMk/>
          <pc:sldMk cId="446596884" sldId="363"/>
        </pc:sldMkLst>
      </pc:sldChg>
      <pc:sldChg chg="del">
        <pc:chgData name="Dr. Aamarpali Roy" userId="142fce2c80ca131f" providerId="LiveId" clId="{2735375B-045E-4521-AAFB-2BA4487D6FED}" dt="2022-05-12T08:13:58.295" v="119" actId="47"/>
        <pc:sldMkLst>
          <pc:docMk/>
          <pc:sldMk cId="3811028707" sldId="364"/>
        </pc:sldMkLst>
      </pc:sldChg>
      <pc:sldChg chg="del">
        <pc:chgData name="Dr. Aamarpali Roy" userId="142fce2c80ca131f" providerId="LiveId" clId="{2735375B-045E-4521-AAFB-2BA4487D6FED}" dt="2022-05-12T08:14:00.176" v="122" actId="47"/>
        <pc:sldMkLst>
          <pc:docMk/>
          <pc:sldMk cId="1059538939" sldId="365"/>
        </pc:sldMkLst>
      </pc:sldChg>
      <pc:sldChg chg="del">
        <pc:chgData name="Dr. Aamarpali Roy" userId="142fce2c80ca131f" providerId="LiveId" clId="{2735375B-045E-4521-AAFB-2BA4487D6FED}" dt="2022-05-12T08:14:00.714" v="123" actId="47"/>
        <pc:sldMkLst>
          <pc:docMk/>
          <pc:sldMk cId="622180402" sldId="366"/>
        </pc:sldMkLst>
      </pc:sldChg>
      <pc:sldChg chg="del">
        <pc:chgData name="Dr. Aamarpali Roy" userId="142fce2c80ca131f" providerId="LiveId" clId="{2735375B-045E-4521-AAFB-2BA4487D6FED}" dt="2022-05-12T08:14:01.721" v="125" actId="47"/>
        <pc:sldMkLst>
          <pc:docMk/>
          <pc:sldMk cId="1289072617" sldId="367"/>
        </pc:sldMkLst>
      </pc:sldChg>
      <pc:sldChg chg="del">
        <pc:chgData name="Dr. Aamarpali Roy" userId="142fce2c80ca131f" providerId="LiveId" clId="{2735375B-045E-4521-AAFB-2BA4487D6FED}" dt="2022-05-12T08:14:01.235" v="124" actId="47"/>
        <pc:sldMkLst>
          <pc:docMk/>
          <pc:sldMk cId="3554797404" sldId="369"/>
        </pc:sldMkLst>
      </pc:sldChg>
      <pc:sldChg chg="del">
        <pc:chgData name="Dr. Aamarpali Roy" userId="142fce2c80ca131f" providerId="LiveId" clId="{2735375B-045E-4521-AAFB-2BA4487D6FED}" dt="2022-05-12T08:14:02.985" v="127" actId="47"/>
        <pc:sldMkLst>
          <pc:docMk/>
          <pc:sldMk cId="924435599" sldId="370"/>
        </pc:sldMkLst>
      </pc:sldChg>
      <pc:sldChg chg="del">
        <pc:chgData name="Dr. Aamarpali Roy" userId="142fce2c80ca131f" providerId="LiveId" clId="{2735375B-045E-4521-AAFB-2BA4487D6FED}" dt="2022-05-12T08:13:53.805" v="111" actId="47"/>
        <pc:sldMkLst>
          <pc:docMk/>
          <pc:sldMk cId="3144662622" sldId="371"/>
        </pc:sldMkLst>
      </pc:sldChg>
      <pc:sldChg chg="del">
        <pc:chgData name="Dr. Aamarpali Roy" userId="142fce2c80ca131f" providerId="LiveId" clId="{2735375B-045E-4521-AAFB-2BA4487D6FED}" dt="2022-05-12T08:14:02.538" v="126" actId="47"/>
        <pc:sldMkLst>
          <pc:docMk/>
          <pc:sldMk cId="3348897658" sldId="374"/>
        </pc:sldMkLst>
      </pc:sldChg>
      <pc:sldChg chg="del">
        <pc:chgData name="Dr. Aamarpali Roy" userId="142fce2c80ca131f" providerId="LiveId" clId="{2735375B-045E-4521-AAFB-2BA4487D6FED}" dt="2022-05-12T08:14:03.516" v="128" actId="47"/>
        <pc:sldMkLst>
          <pc:docMk/>
          <pc:sldMk cId="1602275764" sldId="375"/>
        </pc:sldMkLst>
      </pc:sldChg>
      <pc:sldChg chg="del">
        <pc:chgData name="Dr. Aamarpali Roy" userId="142fce2c80ca131f" providerId="LiveId" clId="{2735375B-045E-4521-AAFB-2BA4487D6FED}" dt="2022-05-12T08:14:04.029" v="129" actId="47"/>
        <pc:sldMkLst>
          <pc:docMk/>
          <pc:sldMk cId="977113058" sldId="376"/>
        </pc:sldMkLst>
      </pc:sldChg>
      <pc:sldChg chg="delSp modSp mod">
        <pc:chgData name="Dr. Aamarpali Roy" userId="142fce2c80ca131f" providerId="LiveId" clId="{2735375B-045E-4521-AAFB-2BA4487D6FED}" dt="2022-05-12T08:17:24.451" v="181" actId="1076"/>
        <pc:sldMkLst>
          <pc:docMk/>
          <pc:sldMk cId="1867473294" sldId="377"/>
        </pc:sldMkLst>
        <pc:grpChg chg="mod">
          <ac:chgData name="Dr. Aamarpali Roy" userId="142fce2c80ca131f" providerId="LiveId" clId="{2735375B-045E-4521-AAFB-2BA4487D6FED}" dt="2022-05-12T08:17:24.451" v="181" actId="1076"/>
          <ac:grpSpMkLst>
            <pc:docMk/>
            <pc:sldMk cId="1867473294" sldId="377"/>
            <ac:grpSpMk id="12" creationId="{00000000-0000-0000-0000-000000000000}"/>
          </ac:grpSpMkLst>
        </pc:grpChg>
        <pc:picChg chg="del">
          <ac:chgData name="Dr. Aamarpali Roy" userId="142fce2c80ca131f" providerId="LiveId" clId="{2735375B-045E-4521-AAFB-2BA4487D6FED}" dt="2022-05-12T08:14:20.918" v="132" actId="478"/>
          <ac:picMkLst>
            <pc:docMk/>
            <pc:sldMk cId="1867473294" sldId="377"/>
            <ac:picMk id="4" creationId="{00000000-0000-0000-0000-000000000000}"/>
          </ac:picMkLst>
        </pc:picChg>
      </pc:sldChg>
      <pc:sldChg chg="modSp add mod">
        <pc:chgData name="Dr. Aamarpali Roy" userId="142fce2c80ca131f" providerId="LiveId" clId="{2735375B-045E-4521-AAFB-2BA4487D6FED}" dt="2022-05-12T08:04:16.301" v="40" actId="20577"/>
        <pc:sldMkLst>
          <pc:docMk/>
          <pc:sldMk cId="2641721559" sldId="378"/>
        </pc:sldMkLst>
        <pc:spChg chg="mod">
          <ac:chgData name="Dr. Aamarpali Roy" userId="142fce2c80ca131f" providerId="LiveId" clId="{2735375B-045E-4521-AAFB-2BA4487D6FED}" dt="2022-05-12T08:02:43.724" v="23" actId="20577"/>
          <ac:spMkLst>
            <pc:docMk/>
            <pc:sldMk cId="2641721559" sldId="378"/>
            <ac:spMk id="7" creationId="{00000000-0000-0000-0000-000000000000}"/>
          </ac:spMkLst>
        </pc:spChg>
        <pc:graphicFrameChg chg="mod">
          <ac:chgData name="Dr. Aamarpali Roy" userId="142fce2c80ca131f" providerId="LiveId" clId="{2735375B-045E-4521-AAFB-2BA4487D6FED}" dt="2022-05-12T08:04:16.301" v="40" actId="20577"/>
          <ac:graphicFrameMkLst>
            <pc:docMk/>
            <pc:sldMk cId="2641721559" sldId="378"/>
            <ac:graphicFrameMk id="6" creationId="{00000000-0000-0000-0000-000000000000}"/>
          </ac:graphicFrameMkLst>
        </pc:graphicFrameChg>
      </pc:sldChg>
      <pc:sldChg chg="modSp add mod">
        <pc:chgData name="Dr. Aamarpali Roy" userId="142fce2c80ca131f" providerId="LiveId" clId="{2735375B-045E-4521-AAFB-2BA4487D6FED}" dt="2022-05-12T08:15:40.153" v="169" actId="5793"/>
        <pc:sldMkLst>
          <pc:docMk/>
          <pc:sldMk cId="385371496" sldId="379"/>
        </pc:sldMkLst>
        <pc:spChg chg="mod">
          <ac:chgData name="Dr. Aamarpali Roy" userId="142fce2c80ca131f" providerId="LiveId" clId="{2735375B-045E-4521-AAFB-2BA4487D6FED}" dt="2022-05-12T08:15:40.153" v="169" actId="5793"/>
          <ac:spMkLst>
            <pc:docMk/>
            <pc:sldMk cId="385371496" sldId="379"/>
            <ac:spMk id="7" creationId="{00000000-0000-0000-0000-000000000000}"/>
          </ac:spMkLst>
        </pc:spChg>
        <pc:graphicFrameChg chg="mod">
          <ac:chgData name="Dr. Aamarpali Roy" userId="142fce2c80ca131f" providerId="LiveId" clId="{2735375B-045E-4521-AAFB-2BA4487D6FED}" dt="2022-05-12T08:15:32.905" v="147"/>
          <ac:graphicFrameMkLst>
            <pc:docMk/>
            <pc:sldMk cId="385371496" sldId="379"/>
            <ac:graphicFrameMk id="6" creationId="{00000000-0000-0000-0000-000000000000}"/>
          </ac:graphicFrameMkLst>
        </pc:graphicFrameChg>
      </pc:sldChg>
      <pc:sldChg chg="modSp add mod">
        <pc:chgData name="Dr. Aamarpali Roy" userId="142fce2c80ca131f" providerId="LiveId" clId="{2735375B-045E-4521-AAFB-2BA4487D6FED}" dt="2022-05-12T08:18:48.039" v="281" actId="5793"/>
        <pc:sldMkLst>
          <pc:docMk/>
          <pc:sldMk cId="2258070959" sldId="380"/>
        </pc:sldMkLst>
        <pc:spChg chg="mod">
          <ac:chgData name="Dr. Aamarpali Roy" userId="142fce2c80ca131f" providerId="LiveId" clId="{2735375B-045E-4521-AAFB-2BA4487D6FED}" dt="2022-05-12T08:18:48.039" v="281" actId="5793"/>
          <ac:spMkLst>
            <pc:docMk/>
            <pc:sldMk cId="2258070959" sldId="380"/>
            <ac:spMk id="7" creationId="{00000000-0000-0000-0000-000000000000}"/>
          </ac:spMkLst>
        </pc:spChg>
        <pc:graphicFrameChg chg="mod">
          <ac:chgData name="Dr. Aamarpali Roy" userId="142fce2c80ca131f" providerId="LiveId" clId="{2735375B-045E-4521-AAFB-2BA4487D6FED}" dt="2022-05-12T08:15:57.991" v="170"/>
          <ac:graphicFrameMkLst>
            <pc:docMk/>
            <pc:sldMk cId="2258070959" sldId="380"/>
            <ac:graphicFrameMk id="6" creationId="{00000000-0000-0000-0000-000000000000}"/>
          </ac:graphicFrameMkLst>
        </pc:graphicFrameChg>
      </pc:sldChg>
      <pc:sldChg chg="modSp add mod">
        <pc:chgData name="Dr. Aamarpali Roy" userId="142fce2c80ca131f" providerId="LiveId" clId="{2735375B-045E-4521-AAFB-2BA4487D6FED}" dt="2022-05-12T08:19:03.048" v="324" actId="5793"/>
        <pc:sldMkLst>
          <pc:docMk/>
          <pc:sldMk cId="1967271943" sldId="381"/>
        </pc:sldMkLst>
        <pc:spChg chg="mod">
          <ac:chgData name="Dr. Aamarpali Roy" userId="142fce2c80ca131f" providerId="LiveId" clId="{2735375B-045E-4521-AAFB-2BA4487D6FED}" dt="2022-05-12T08:19:03.048" v="324" actId="5793"/>
          <ac:spMkLst>
            <pc:docMk/>
            <pc:sldMk cId="1967271943" sldId="381"/>
            <ac:spMk id="7" creationId="{00000000-0000-0000-0000-000000000000}"/>
          </ac:spMkLst>
        </pc:spChg>
        <pc:graphicFrameChg chg="mod">
          <ac:chgData name="Dr. Aamarpali Roy" userId="142fce2c80ca131f" providerId="LiveId" clId="{2735375B-045E-4521-AAFB-2BA4487D6FED}" dt="2022-05-12T08:16:09.488" v="173" actId="20577"/>
          <ac:graphicFrameMkLst>
            <pc:docMk/>
            <pc:sldMk cId="1967271943" sldId="381"/>
            <ac:graphicFrameMk id="6" creationId="{00000000-0000-0000-0000-000000000000}"/>
          </ac:graphicFrameMkLst>
        </pc:graphicFrameChg>
      </pc:sldChg>
      <pc:sldChg chg="modSp add mod">
        <pc:chgData name="Dr. Aamarpali Roy" userId="142fce2c80ca131f" providerId="LiveId" clId="{2735375B-045E-4521-AAFB-2BA4487D6FED}" dt="2022-05-12T08:19:18.152" v="356" actId="5793"/>
        <pc:sldMkLst>
          <pc:docMk/>
          <pc:sldMk cId="189727187" sldId="382"/>
        </pc:sldMkLst>
        <pc:spChg chg="mod">
          <ac:chgData name="Dr. Aamarpali Roy" userId="142fce2c80ca131f" providerId="LiveId" clId="{2735375B-045E-4521-AAFB-2BA4487D6FED}" dt="2022-05-12T08:19:18.152" v="356" actId="5793"/>
          <ac:spMkLst>
            <pc:docMk/>
            <pc:sldMk cId="189727187" sldId="382"/>
            <ac:spMk id="7" creationId="{00000000-0000-0000-0000-000000000000}"/>
          </ac:spMkLst>
        </pc:spChg>
        <pc:graphicFrameChg chg="mod">
          <ac:chgData name="Dr. Aamarpali Roy" userId="142fce2c80ca131f" providerId="LiveId" clId="{2735375B-045E-4521-AAFB-2BA4487D6FED}" dt="2022-05-12T08:16:19.900" v="174"/>
          <ac:graphicFrameMkLst>
            <pc:docMk/>
            <pc:sldMk cId="189727187" sldId="382"/>
            <ac:graphicFrameMk id="6" creationId="{00000000-0000-0000-0000-000000000000}"/>
          </ac:graphicFrameMkLst>
        </pc:graphicFrameChg>
      </pc:sldChg>
      <pc:sldChg chg="modSp add mod">
        <pc:chgData name="Dr. Aamarpali Roy" userId="142fce2c80ca131f" providerId="LiveId" clId="{2735375B-045E-4521-AAFB-2BA4487D6FED}" dt="2022-05-12T08:16:31.528" v="175"/>
        <pc:sldMkLst>
          <pc:docMk/>
          <pc:sldMk cId="4222888777" sldId="383"/>
        </pc:sldMkLst>
        <pc:spChg chg="mod">
          <ac:chgData name="Dr. Aamarpali Roy" userId="142fce2c80ca131f" providerId="LiveId" clId="{2735375B-045E-4521-AAFB-2BA4487D6FED}" dt="2022-05-12T08:09:47.767" v="92"/>
          <ac:spMkLst>
            <pc:docMk/>
            <pc:sldMk cId="4222888777" sldId="383"/>
            <ac:spMk id="7" creationId="{00000000-0000-0000-0000-000000000000}"/>
          </ac:spMkLst>
        </pc:spChg>
        <pc:graphicFrameChg chg="mod">
          <ac:chgData name="Dr. Aamarpali Roy" userId="142fce2c80ca131f" providerId="LiveId" clId="{2735375B-045E-4521-AAFB-2BA4487D6FED}" dt="2022-05-12T08:16:31.528" v="175"/>
          <ac:graphicFrameMkLst>
            <pc:docMk/>
            <pc:sldMk cId="4222888777" sldId="383"/>
            <ac:graphicFrameMk id="6" creationId="{00000000-0000-0000-0000-000000000000}"/>
          </ac:graphicFrameMkLst>
        </pc:graphicFrameChg>
      </pc:sldChg>
      <pc:sldChg chg="modSp add mod">
        <pc:chgData name="Dr. Aamarpali Roy" userId="142fce2c80ca131f" providerId="LiveId" clId="{2735375B-045E-4521-AAFB-2BA4487D6FED}" dt="2022-05-12T08:19:29.163" v="371" actId="5793"/>
        <pc:sldMkLst>
          <pc:docMk/>
          <pc:sldMk cId="3074803709" sldId="384"/>
        </pc:sldMkLst>
        <pc:spChg chg="mod">
          <ac:chgData name="Dr. Aamarpali Roy" userId="142fce2c80ca131f" providerId="LiveId" clId="{2735375B-045E-4521-AAFB-2BA4487D6FED}" dt="2022-05-12T08:19:29.163" v="371" actId="5793"/>
          <ac:spMkLst>
            <pc:docMk/>
            <pc:sldMk cId="3074803709" sldId="384"/>
            <ac:spMk id="7" creationId="{00000000-0000-0000-0000-000000000000}"/>
          </ac:spMkLst>
        </pc:spChg>
        <pc:graphicFrameChg chg="mod">
          <ac:chgData name="Dr. Aamarpali Roy" userId="142fce2c80ca131f" providerId="LiveId" clId="{2735375B-045E-4521-AAFB-2BA4487D6FED}" dt="2022-05-12T08:16:38.785" v="176"/>
          <ac:graphicFrameMkLst>
            <pc:docMk/>
            <pc:sldMk cId="3074803709" sldId="384"/>
            <ac:graphicFrameMk id="6" creationId="{00000000-0000-0000-0000-000000000000}"/>
          </ac:graphicFrameMkLst>
        </pc:graphicFrameChg>
      </pc:sldChg>
      <pc:sldChg chg="modSp add mod">
        <pc:chgData name="Dr. Aamarpali Roy" userId="142fce2c80ca131f" providerId="LiveId" clId="{2735375B-045E-4521-AAFB-2BA4487D6FED}" dt="2022-05-12T08:19:39.272" v="389" actId="5793"/>
        <pc:sldMkLst>
          <pc:docMk/>
          <pc:sldMk cId="1426438676" sldId="385"/>
        </pc:sldMkLst>
        <pc:spChg chg="mod">
          <ac:chgData name="Dr. Aamarpali Roy" userId="142fce2c80ca131f" providerId="LiveId" clId="{2735375B-045E-4521-AAFB-2BA4487D6FED}" dt="2022-05-12T08:19:39.272" v="389" actId="5793"/>
          <ac:spMkLst>
            <pc:docMk/>
            <pc:sldMk cId="1426438676" sldId="385"/>
            <ac:spMk id="7" creationId="{00000000-0000-0000-0000-000000000000}"/>
          </ac:spMkLst>
        </pc:spChg>
        <pc:graphicFrameChg chg="mod">
          <ac:chgData name="Dr. Aamarpali Roy" userId="142fce2c80ca131f" providerId="LiveId" clId="{2735375B-045E-4521-AAFB-2BA4487D6FED}" dt="2022-05-12T08:16:47.489" v="177"/>
          <ac:graphicFrameMkLst>
            <pc:docMk/>
            <pc:sldMk cId="1426438676" sldId="385"/>
            <ac:graphicFrameMk id="6" creationId="{00000000-0000-0000-0000-000000000000}"/>
          </ac:graphicFrameMkLst>
        </pc:graphicFrameChg>
      </pc:sldChg>
      <pc:sldChg chg="modSp add mod">
        <pc:chgData name="Dr. Aamarpali Roy" userId="142fce2c80ca131f" providerId="LiveId" clId="{2735375B-045E-4521-AAFB-2BA4487D6FED}" dt="2022-05-12T08:19:49.100" v="413" actId="6549"/>
        <pc:sldMkLst>
          <pc:docMk/>
          <pc:sldMk cId="569618801" sldId="386"/>
        </pc:sldMkLst>
        <pc:spChg chg="mod">
          <ac:chgData name="Dr. Aamarpali Roy" userId="142fce2c80ca131f" providerId="LiveId" clId="{2735375B-045E-4521-AAFB-2BA4487D6FED}" dt="2022-05-12T08:19:49.100" v="413" actId="6549"/>
          <ac:spMkLst>
            <pc:docMk/>
            <pc:sldMk cId="569618801" sldId="386"/>
            <ac:spMk id="7" creationId="{00000000-0000-0000-0000-000000000000}"/>
          </ac:spMkLst>
        </pc:spChg>
        <pc:graphicFrameChg chg="mod">
          <ac:chgData name="Dr. Aamarpali Roy" userId="142fce2c80ca131f" providerId="LiveId" clId="{2735375B-045E-4521-AAFB-2BA4487D6FED}" dt="2022-05-12T08:16:57.285" v="178"/>
          <ac:graphicFrameMkLst>
            <pc:docMk/>
            <pc:sldMk cId="569618801" sldId="386"/>
            <ac:graphicFrameMk id="6" creationId="{00000000-0000-0000-0000-000000000000}"/>
          </ac:graphicFrameMkLst>
        </pc:graphicFrameChg>
      </pc:sldChg>
      <pc:sldChg chg="modSp add del mod">
        <pc:chgData name="Dr. Aamarpali Roy" userId="142fce2c80ca131f" providerId="LiveId" clId="{2735375B-045E-4521-AAFB-2BA4487D6FED}" dt="2022-05-12T08:18:32.522" v="251" actId="2696"/>
        <pc:sldMkLst>
          <pc:docMk/>
          <pc:sldMk cId="450365084" sldId="387"/>
        </pc:sldMkLst>
        <pc:spChg chg="mod">
          <ac:chgData name="Dr. Aamarpali Roy" userId="142fce2c80ca131f" providerId="LiveId" clId="{2735375B-045E-4521-AAFB-2BA4487D6FED}" dt="2022-05-12T08:18:17.949" v="250" actId="404"/>
          <ac:spMkLst>
            <pc:docMk/>
            <pc:sldMk cId="450365084" sldId="387"/>
            <ac:spMk id="7" creationId="{00000000-0000-0000-0000-000000000000}"/>
          </ac:spMkLst>
        </pc:spChg>
        <pc:graphicFrameChg chg="mod">
          <ac:chgData name="Dr. Aamarpali Roy" userId="142fce2c80ca131f" providerId="LiveId" clId="{2735375B-045E-4521-AAFB-2BA4487D6FED}" dt="2022-05-12T08:17:07.290" v="179"/>
          <ac:graphicFrameMkLst>
            <pc:docMk/>
            <pc:sldMk cId="450365084" sldId="387"/>
            <ac:graphicFrameMk id="6" creationId="{00000000-0000-0000-0000-000000000000}"/>
          </ac:graphicFrameMkLst>
        </pc:graphicFrameChg>
      </pc:sldChg>
      <pc:sldChg chg="modSp add mod">
        <pc:chgData name="Dr. Aamarpali Roy" userId="142fce2c80ca131f" providerId="LiveId" clId="{2735375B-045E-4521-AAFB-2BA4487D6FED}" dt="2022-05-12T08:17:54.164" v="219" actId="404"/>
        <pc:sldMkLst>
          <pc:docMk/>
          <pc:sldMk cId="1853645459" sldId="388"/>
        </pc:sldMkLst>
        <pc:spChg chg="mod">
          <ac:chgData name="Dr. Aamarpali Roy" userId="142fce2c80ca131f" providerId="LiveId" clId="{2735375B-045E-4521-AAFB-2BA4487D6FED}" dt="2022-05-12T08:17:54.164" v="219" actId="404"/>
          <ac:spMkLst>
            <pc:docMk/>
            <pc:sldMk cId="1853645459" sldId="388"/>
            <ac:spMk id="7" creationId="{00000000-0000-0000-0000-000000000000}"/>
          </ac:spMkLst>
        </pc:spChg>
        <pc:graphicFrameChg chg="mod">
          <ac:chgData name="Dr. Aamarpali Roy" userId="142fce2c80ca131f" providerId="LiveId" clId="{2735375B-045E-4521-AAFB-2BA4487D6FED}" dt="2022-05-12T08:17:14.993" v="180"/>
          <ac:graphicFrameMkLst>
            <pc:docMk/>
            <pc:sldMk cId="1853645459" sldId="388"/>
            <ac:graphicFrameMk id="6" creationId="{00000000-0000-0000-0000-000000000000}"/>
          </ac:graphicFrameMkLst>
        </pc:graphicFrameChg>
      </pc:sldChg>
      <pc:sldChg chg="modSp add del mod">
        <pc:chgData name="Dr. Aamarpali Roy" userId="142fce2c80ca131f" providerId="LiveId" clId="{2735375B-045E-4521-AAFB-2BA4487D6FED}" dt="2022-05-12T08:15:22.431" v="146" actId="2696"/>
        <pc:sldMkLst>
          <pc:docMk/>
          <pc:sldMk cId="2927373689" sldId="389"/>
        </pc:sldMkLst>
        <pc:spChg chg="mod">
          <ac:chgData name="Dr. Aamarpali Roy" userId="142fce2c80ca131f" providerId="LiveId" clId="{2735375B-045E-4521-AAFB-2BA4487D6FED}" dt="2022-05-12T08:13:06.378" v="104"/>
          <ac:spMkLst>
            <pc:docMk/>
            <pc:sldMk cId="2927373689" sldId="389"/>
            <ac:spMk id="7" creationId="{00000000-0000-0000-0000-000000000000}"/>
          </ac:spMkLst>
        </pc:spChg>
      </pc:sldChg>
      <pc:sldChg chg="modSp add">
        <pc:chgData name="Dr. Aamarpali Roy" userId="142fce2c80ca131f" providerId="LiveId" clId="{2735375B-045E-4521-AAFB-2BA4487D6FED}" dt="2022-05-12T08:15:05.078" v="145" actId="20577"/>
        <pc:sldMkLst>
          <pc:docMk/>
          <pc:sldMk cId="826380730" sldId="390"/>
        </pc:sldMkLst>
        <pc:graphicFrameChg chg="mod">
          <ac:chgData name="Dr. Aamarpali Roy" userId="142fce2c80ca131f" providerId="LiveId" clId="{2735375B-045E-4521-AAFB-2BA4487D6FED}" dt="2022-05-12T08:15:05.078" v="145" actId="20577"/>
          <ac:graphicFrameMkLst>
            <pc:docMk/>
            <pc:sldMk cId="826380730" sldId="390"/>
            <ac:graphicFrameMk id="6" creationId="{00000000-0000-0000-0000-00000000000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2BD3C7-6FE7-4788-9075-075E59406F3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5E70F686-3BAC-4EC6-A8C7-F45E2B181799}">
      <dgm:prSet custT="1"/>
      <dgm:spPr/>
      <dgm:t>
        <a:bodyPr/>
        <a:lstStyle/>
        <a:p>
          <a:pPr rtl="0">
            <a:lnSpc>
              <a:spcPct val="100000"/>
            </a:lnSpc>
            <a:spcAft>
              <a:spcPts val="0"/>
            </a:spcAft>
          </a:pPr>
          <a:r>
            <a:rPr lang="en-GB" sz="3200" b="1" dirty="0"/>
            <a:t>Managing the Environment using GIS </a:t>
          </a:r>
        </a:p>
        <a:p>
          <a:pPr rtl="0">
            <a:lnSpc>
              <a:spcPct val="100000"/>
            </a:lnSpc>
            <a:spcAft>
              <a:spcPts val="0"/>
            </a:spcAft>
          </a:pPr>
          <a:r>
            <a:rPr lang="en-GB" sz="3200" b="1" dirty="0"/>
            <a:t>(Geographic Information System)</a:t>
          </a:r>
          <a:endParaRPr lang="en-US" sz="3200" dirty="0">
            <a:latin typeface="+mj-lt"/>
          </a:endParaRPr>
        </a:p>
      </dgm:t>
    </dgm:pt>
    <dgm:pt modelId="{351B21F7-6A6C-461F-A519-9FF57B8F93F3}" type="parTrans" cxnId="{38CBBD9D-036B-432B-A106-6235373669E9}">
      <dgm:prSet/>
      <dgm:spPr/>
      <dgm:t>
        <a:bodyPr/>
        <a:lstStyle/>
        <a:p>
          <a:endParaRPr lang="en-US"/>
        </a:p>
      </dgm:t>
    </dgm:pt>
    <dgm:pt modelId="{D833E7BF-D91E-4A6A-85AC-BBD978346698}" type="sibTrans" cxnId="{38CBBD9D-036B-432B-A106-6235373669E9}">
      <dgm:prSet/>
      <dgm:spPr/>
      <dgm:t>
        <a:bodyPr/>
        <a:lstStyle/>
        <a:p>
          <a:endParaRPr lang="en-US"/>
        </a:p>
      </dgm:t>
    </dgm:pt>
    <dgm:pt modelId="{38367BC1-EC27-4327-8FD5-CC3B8FA7AB91}" type="pres">
      <dgm:prSet presAssocID="{962BD3C7-6FE7-4788-9075-075E59406F38}" presName="Name0" presStyleCnt="0">
        <dgm:presLayoutVars>
          <dgm:chMax val="7"/>
          <dgm:dir/>
          <dgm:animLvl val="lvl"/>
          <dgm:resizeHandles val="exact"/>
        </dgm:presLayoutVars>
      </dgm:prSet>
      <dgm:spPr/>
    </dgm:pt>
    <dgm:pt modelId="{90811AF7-B1C7-40A3-AE5C-FE69C5632E05}" type="pres">
      <dgm:prSet presAssocID="{5E70F686-3BAC-4EC6-A8C7-F45E2B181799}" presName="circle1" presStyleLbl="node1" presStyleIdx="0" presStyleCnt="1"/>
      <dgm:spPr/>
    </dgm:pt>
    <dgm:pt modelId="{4042A751-0794-4EC2-B7C6-89C5A61ECFFD}" type="pres">
      <dgm:prSet presAssocID="{5E70F686-3BAC-4EC6-A8C7-F45E2B181799}" presName="space" presStyleCnt="0"/>
      <dgm:spPr/>
    </dgm:pt>
    <dgm:pt modelId="{A0AAF4CA-1D85-467F-853C-CA0F8F0A5784}" type="pres">
      <dgm:prSet presAssocID="{5E70F686-3BAC-4EC6-A8C7-F45E2B181799}" presName="rect1" presStyleLbl="alignAcc1" presStyleIdx="0" presStyleCnt="1" custLinFactNeighborX="-298" custLinFactNeighborY="13233"/>
      <dgm:spPr/>
    </dgm:pt>
    <dgm:pt modelId="{730B173C-46F4-4CEB-9C9F-3341E6EC5ADC}" type="pres">
      <dgm:prSet presAssocID="{5E70F686-3BAC-4EC6-A8C7-F45E2B181799}" presName="rect1ParTxNoCh" presStyleLbl="alignAcc1" presStyleIdx="0" presStyleCnt="1">
        <dgm:presLayoutVars>
          <dgm:chMax val="1"/>
          <dgm:bulletEnabled val="1"/>
        </dgm:presLayoutVars>
      </dgm:prSet>
      <dgm:spPr/>
    </dgm:pt>
  </dgm:ptLst>
  <dgm:cxnLst>
    <dgm:cxn modelId="{73698E24-7E7B-410F-B4A3-87BA32592ED0}" type="presOf" srcId="{5E70F686-3BAC-4EC6-A8C7-F45E2B181799}" destId="{A0AAF4CA-1D85-467F-853C-CA0F8F0A5784}" srcOrd="0" destOrd="0" presId="urn:microsoft.com/office/officeart/2005/8/layout/target3"/>
    <dgm:cxn modelId="{9FC7C265-83B2-4055-9917-9A7EF7C82121}" type="presOf" srcId="{962BD3C7-6FE7-4788-9075-075E59406F38}" destId="{38367BC1-EC27-4327-8FD5-CC3B8FA7AB91}" srcOrd="0" destOrd="0" presId="urn:microsoft.com/office/officeart/2005/8/layout/target3"/>
    <dgm:cxn modelId="{38CBBD9D-036B-432B-A106-6235373669E9}" srcId="{962BD3C7-6FE7-4788-9075-075E59406F38}" destId="{5E70F686-3BAC-4EC6-A8C7-F45E2B181799}" srcOrd="0" destOrd="0" parTransId="{351B21F7-6A6C-461F-A519-9FF57B8F93F3}" sibTransId="{D833E7BF-D91E-4A6A-85AC-BBD978346698}"/>
    <dgm:cxn modelId="{75D80AD0-D424-496C-A33A-D8CF399D6B54}" type="presOf" srcId="{5E70F686-3BAC-4EC6-A8C7-F45E2B181799}" destId="{730B173C-46F4-4CEB-9C9F-3341E6EC5ADC}" srcOrd="1" destOrd="0" presId="urn:microsoft.com/office/officeart/2005/8/layout/target3"/>
    <dgm:cxn modelId="{20A99CB4-D702-44C7-B40A-6FF5D85FBBE2}" type="presParOf" srcId="{38367BC1-EC27-4327-8FD5-CC3B8FA7AB91}" destId="{90811AF7-B1C7-40A3-AE5C-FE69C5632E05}" srcOrd="0" destOrd="0" presId="urn:microsoft.com/office/officeart/2005/8/layout/target3"/>
    <dgm:cxn modelId="{8105B8B9-D59A-4A5C-AC65-F8065D3E9566}" type="presParOf" srcId="{38367BC1-EC27-4327-8FD5-CC3B8FA7AB91}" destId="{4042A751-0794-4EC2-B7C6-89C5A61ECFFD}" srcOrd="1" destOrd="0" presId="urn:microsoft.com/office/officeart/2005/8/layout/target3"/>
    <dgm:cxn modelId="{B61BBF0A-BCB5-421A-8627-81FF77B08E04}" type="presParOf" srcId="{38367BC1-EC27-4327-8FD5-CC3B8FA7AB91}" destId="{A0AAF4CA-1D85-467F-853C-CA0F8F0A5784}" srcOrd="2" destOrd="0" presId="urn:microsoft.com/office/officeart/2005/8/layout/target3"/>
    <dgm:cxn modelId="{87491C09-59A3-48E5-A616-40C4ED7B2283}" type="presParOf" srcId="{38367BC1-EC27-4327-8FD5-CC3B8FA7AB91}" destId="{730B173C-46F4-4CEB-9C9F-3341E6EC5ADC}"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43C028-0526-4EC9-B1D9-4694555CD0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6E72093-FE1A-43E4-A00C-0D359A31E355}">
      <dgm:prSet custT="1"/>
      <dgm:spPr/>
      <dgm:t>
        <a:bodyPr/>
        <a:lstStyle/>
        <a:p>
          <a:pPr rtl="0"/>
          <a:r>
            <a:rPr lang="en-US" sz="3200" dirty="0"/>
            <a:t>A Presentation by </a:t>
          </a:r>
        </a:p>
      </dgm:t>
    </dgm:pt>
    <dgm:pt modelId="{4E13F847-4EB0-49B5-9EA6-2B78CD9274EE}" type="parTrans" cxnId="{8548D9DD-CE05-49B7-A1E3-E5689B79487F}">
      <dgm:prSet/>
      <dgm:spPr/>
      <dgm:t>
        <a:bodyPr/>
        <a:lstStyle/>
        <a:p>
          <a:endParaRPr lang="en-US"/>
        </a:p>
      </dgm:t>
    </dgm:pt>
    <dgm:pt modelId="{23989852-B983-473F-974A-D1E9754B403A}" type="sibTrans" cxnId="{8548D9DD-CE05-49B7-A1E3-E5689B79487F}">
      <dgm:prSet/>
      <dgm:spPr/>
      <dgm:t>
        <a:bodyPr/>
        <a:lstStyle/>
        <a:p>
          <a:endParaRPr lang="en-US"/>
        </a:p>
      </dgm:t>
    </dgm:pt>
    <dgm:pt modelId="{0BE0F461-412A-4A31-86FC-247AEE93366C}">
      <dgm:prSet custT="1"/>
      <dgm:spPr/>
      <dgm:t>
        <a:bodyPr/>
        <a:lstStyle/>
        <a:p>
          <a:pPr rtl="0"/>
          <a:r>
            <a:rPr lang="en-US" sz="4000" b="1" dirty="0"/>
            <a:t>Dr.  Aamarpali</a:t>
          </a:r>
          <a:endParaRPr lang="en-US" sz="4000" dirty="0"/>
        </a:p>
      </dgm:t>
    </dgm:pt>
    <dgm:pt modelId="{613D0514-62EF-4AE1-8D36-F57C45ED8529}" type="parTrans" cxnId="{2D74533C-1E1D-4B85-8CFB-8CC7F674BD7C}">
      <dgm:prSet/>
      <dgm:spPr/>
      <dgm:t>
        <a:bodyPr/>
        <a:lstStyle/>
        <a:p>
          <a:endParaRPr lang="en-US"/>
        </a:p>
      </dgm:t>
    </dgm:pt>
    <dgm:pt modelId="{AA28F1C4-93EC-4D9B-A03D-F2E9B78C0B91}" type="sibTrans" cxnId="{2D74533C-1E1D-4B85-8CFB-8CC7F674BD7C}">
      <dgm:prSet/>
      <dgm:spPr/>
      <dgm:t>
        <a:bodyPr/>
        <a:lstStyle/>
        <a:p>
          <a:endParaRPr lang="en-US"/>
        </a:p>
      </dgm:t>
    </dgm:pt>
    <dgm:pt modelId="{7880EEBB-CC73-4B52-93D3-A7C08FB9278B}" type="pres">
      <dgm:prSet presAssocID="{3543C028-0526-4EC9-B1D9-4694555CD01E}" presName="Name0" presStyleCnt="0">
        <dgm:presLayoutVars>
          <dgm:chMax val="7"/>
          <dgm:dir/>
          <dgm:animLvl val="lvl"/>
          <dgm:resizeHandles val="exact"/>
        </dgm:presLayoutVars>
      </dgm:prSet>
      <dgm:spPr/>
    </dgm:pt>
    <dgm:pt modelId="{F9260D97-C907-432D-BC8A-E947CDF6AF9E}" type="pres">
      <dgm:prSet presAssocID="{16E72093-FE1A-43E4-A00C-0D359A31E355}" presName="circle1" presStyleLbl="node1" presStyleIdx="0" presStyleCnt="2"/>
      <dgm:spPr/>
    </dgm:pt>
    <dgm:pt modelId="{EB00DEEE-1BD6-4D5E-B4F7-2A3DA66362CF}" type="pres">
      <dgm:prSet presAssocID="{16E72093-FE1A-43E4-A00C-0D359A31E355}" presName="space" presStyleCnt="0"/>
      <dgm:spPr/>
    </dgm:pt>
    <dgm:pt modelId="{17A94D24-DEA3-41D4-916E-8D7A08C8146D}" type="pres">
      <dgm:prSet presAssocID="{16E72093-FE1A-43E4-A00C-0D359A31E355}" presName="rect1" presStyleLbl="alignAcc1" presStyleIdx="0" presStyleCnt="2" custLinFactNeighborX="319" custLinFactNeighborY="-13607"/>
      <dgm:spPr/>
    </dgm:pt>
    <dgm:pt modelId="{D1DB60B4-4DC4-4567-B128-F542378A6D07}" type="pres">
      <dgm:prSet presAssocID="{0BE0F461-412A-4A31-86FC-247AEE93366C}" presName="vertSpace2" presStyleLbl="node1" presStyleIdx="0" presStyleCnt="2"/>
      <dgm:spPr/>
    </dgm:pt>
    <dgm:pt modelId="{9AFCDC03-5960-4927-8D68-3CCBEACE5715}" type="pres">
      <dgm:prSet presAssocID="{0BE0F461-412A-4A31-86FC-247AEE93366C}" presName="circle2" presStyleLbl="node1" presStyleIdx="1" presStyleCnt="2"/>
      <dgm:spPr/>
    </dgm:pt>
    <dgm:pt modelId="{4880B70C-53DD-4B52-BF0A-14317F3602C4}" type="pres">
      <dgm:prSet presAssocID="{0BE0F461-412A-4A31-86FC-247AEE93366C}" presName="rect2" presStyleLbl="alignAcc1" presStyleIdx="1" presStyleCnt="2"/>
      <dgm:spPr/>
    </dgm:pt>
    <dgm:pt modelId="{6628FCDA-EC81-4879-982B-4592BDF406DF}" type="pres">
      <dgm:prSet presAssocID="{16E72093-FE1A-43E4-A00C-0D359A31E355}" presName="rect1ParTxNoCh" presStyleLbl="alignAcc1" presStyleIdx="1" presStyleCnt="2">
        <dgm:presLayoutVars>
          <dgm:chMax val="1"/>
          <dgm:bulletEnabled val="1"/>
        </dgm:presLayoutVars>
      </dgm:prSet>
      <dgm:spPr/>
    </dgm:pt>
    <dgm:pt modelId="{C155038A-6134-42E5-B816-1914C7893514}" type="pres">
      <dgm:prSet presAssocID="{0BE0F461-412A-4A31-86FC-247AEE93366C}" presName="rect2ParTxNoCh" presStyleLbl="alignAcc1" presStyleIdx="1" presStyleCnt="2">
        <dgm:presLayoutVars>
          <dgm:chMax val="1"/>
          <dgm:bulletEnabled val="1"/>
        </dgm:presLayoutVars>
      </dgm:prSet>
      <dgm:spPr/>
    </dgm:pt>
  </dgm:ptLst>
  <dgm:cxnLst>
    <dgm:cxn modelId="{6DE7A71F-F6BD-4343-8777-62CD7AD53941}" type="presOf" srcId="{16E72093-FE1A-43E4-A00C-0D359A31E355}" destId="{6628FCDA-EC81-4879-982B-4592BDF406DF}" srcOrd="1" destOrd="0" presId="urn:microsoft.com/office/officeart/2005/8/layout/target3"/>
    <dgm:cxn modelId="{2D74533C-1E1D-4B85-8CFB-8CC7F674BD7C}" srcId="{3543C028-0526-4EC9-B1D9-4694555CD01E}" destId="{0BE0F461-412A-4A31-86FC-247AEE93366C}" srcOrd="1" destOrd="0" parTransId="{613D0514-62EF-4AE1-8D36-F57C45ED8529}" sibTransId="{AA28F1C4-93EC-4D9B-A03D-F2E9B78C0B91}"/>
    <dgm:cxn modelId="{C30AE25B-8892-4E8E-BFE7-B99D5119C01A}" type="presOf" srcId="{3543C028-0526-4EC9-B1D9-4694555CD01E}" destId="{7880EEBB-CC73-4B52-93D3-A7C08FB9278B}" srcOrd="0" destOrd="0" presId="urn:microsoft.com/office/officeart/2005/8/layout/target3"/>
    <dgm:cxn modelId="{8BA2BF4F-72B3-455E-B516-C8A5D9A14093}" type="presOf" srcId="{0BE0F461-412A-4A31-86FC-247AEE93366C}" destId="{4880B70C-53DD-4B52-BF0A-14317F3602C4}" srcOrd="0" destOrd="0" presId="urn:microsoft.com/office/officeart/2005/8/layout/target3"/>
    <dgm:cxn modelId="{C351ED97-B2DE-407E-9DBD-1AD951137B76}" type="presOf" srcId="{0BE0F461-412A-4A31-86FC-247AEE93366C}" destId="{C155038A-6134-42E5-B816-1914C7893514}" srcOrd="1" destOrd="0" presId="urn:microsoft.com/office/officeart/2005/8/layout/target3"/>
    <dgm:cxn modelId="{F0ABE9B8-9494-4EB8-B478-06F5E5B21150}" type="presOf" srcId="{16E72093-FE1A-43E4-A00C-0D359A31E355}" destId="{17A94D24-DEA3-41D4-916E-8D7A08C8146D}" srcOrd="0" destOrd="0" presId="urn:microsoft.com/office/officeart/2005/8/layout/target3"/>
    <dgm:cxn modelId="{8548D9DD-CE05-49B7-A1E3-E5689B79487F}" srcId="{3543C028-0526-4EC9-B1D9-4694555CD01E}" destId="{16E72093-FE1A-43E4-A00C-0D359A31E355}" srcOrd="0" destOrd="0" parTransId="{4E13F847-4EB0-49B5-9EA6-2B78CD9274EE}" sibTransId="{23989852-B983-473F-974A-D1E9754B403A}"/>
    <dgm:cxn modelId="{416C383F-52C6-45D8-B641-38D77CB787D6}" type="presParOf" srcId="{7880EEBB-CC73-4B52-93D3-A7C08FB9278B}" destId="{F9260D97-C907-432D-BC8A-E947CDF6AF9E}" srcOrd="0" destOrd="0" presId="urn:microsoft.com/office/officeart/2005/8/layout/target3"/>
    <dgm:cxn modelId="{DD444380-FC15-4D0E-88E7-CC4D8CB2D869}" type="presParOf" srcId="{7880EEBB-CC73-4B52-93D3-A7C08FB9278B}" destId="{EB00DEEE-1BD6-4D5E-B4F7-2A3DA66362CF}" srcOrd="1" destOrd="0" presId="urn:microsoft.com/office/officeart/2005/8/layout/target3"/>
    <dgm:cxn modelId="{3A425E2E-9378-4AA8-9281-AC9CC4723BCE}" type="presParOf" srcId="{7880EEBB-CC73-4B52-93D3-A7C08FB9278B}" destId="{17A94D24-DEA3-41D4-916E-8D7A08C8146D}" srcOrd="2" destOrd="0" presId="urn:microsoft.com/office/officeart/2005/8/layout/target3"/>
    <dgm:cxn modelId="{7CA6126E-1A34-4E8C-8AEC-EE2EAEBD47E5}" type="presParOf" srcId="{7880EEBB-CC73-4B52-93D3-A7C08FB9278B}" destId="{D1DB60B4-4DC4-4567-B128-F542378A6D07}" srcOrd="3" destOrd="0" presId="urn:microsoft.com/office/officeart/2005/8/layout/target3"/>
    <dgm:cxn modelId="{535D131C-42D4-4050-A374-B3293404A9C6}" type="presParOf" srcId="{7880EEBB-CC73-4B52-93D3-A7C08FB9278B}" destId="{9AFCDC03-5960-4927-8D68-3CCBEACE5715}" srcOrd="4" destOrd="0" presId="urn:microsoft.com/office/officeart/2005/8/layout/target3"/>
    <dgm:cxn modelId="{1D06E2D6-7D4E-4EA4-89BC-9E5F26302C16}" type="presParOf" srcId="{7880EEBB-CC73-4B52-93D3-A7C08FB9278B}" destId="{4880B70C-53DD-4B52-BF0A-14317F3602C4}" srcOrd="5" destOrd="0" presId="urn:microsoft.com/office/officeart/2005/8/layout/target3"/>
    <dgm:cxn modelId="{F19E0DA2-988C-44A7-B868-D579DDF9D321}" type="presParOf" srcId="{7880EEBB-CC73-4B52-93D3-A7C08FB9278B}" destId="{6628FCDA-EC81-4879-982B-4592BDF406DF}" srcOrd="6" destOrd="0" presId="urn:microsoft.com/office/officeart/2005/8/layout/target3"/>
    <dgm:cxn modelId="{8742E97E-AB88-44D6-8B42-6BA5DD7337DD}" type="presParOf" srcId="{7880EEBB-CC73-4B52-93D3-A7C08FB9278B}" destId="{C155038A-6134-42E5-B816-1914C7893514}" srcOrd="7"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US" sz="3200" b="1" u="sng" dirty="0">
              <a:latin typeface="+mj-lt"/>
              <a:cs typeface="Times New Roman" pitchFamily="18" charset="0"/>
            </a:rPr>
            <a:t>What is GIS?</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US" sz="3200" b="1" u="sng" dirty="0">
              <a:latin typeface="+mj-lt"/>
              <a:cs typeface="Times New Roman" pitchFamily="18" charset="0"/>
            </a:rPr>
            <a:t>Introduction</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cs typeface="Times New Roman" panose="02020603050405020304" pitchFamily="18" charset="0"/>
            </a:rPr>
            <a:t>Disaster Management</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Zoning of Landslides hazard</a:t>
          </a:r>
          <a:r>
            <a:rPr lang="en-GB" sz="3200" dirty="0">
              <a:effectLst/>
              <a:latin typeface="Calibri" panose="020F0502020204030204" pitchFamily="34" charset="0"/>
              <a:ea typeface="Times New Roman" panose="02020603050405020304" pitchFamily="18" charset="0"/>
            </a:rPr>
            <a:t>:</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Determination of land cover and land use</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Approximation of flood damage: </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Management of Natural Resources: </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Soil Mapping: </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Wetland Mapping: </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Irrigation Management:</a:t>
          </a:r>
          <a:r>
            <a:rPr lang="en-GB" sz="3200" dirty="0">
              <a:effectLst/>
              <a:latin typeface="Calibri" panose="020F0502020204030204" pitchFamily="34" charset="0"/>
              <a:ea typeface="Times New Roman" panose="02020603050405020304" pitchFamily="18" charset="0"/>
            </a:rPr>
            <a:t> </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GB" sz="3200" b="1" dirty="0">
              <a:effectLst/>
              <a:latin typeface="Calibri" panose="020F0502020204030204" pitchFamily="34" charset="0"/>
              <a:ea typeface="Times New Roman" panose="02020603050405020304" pitchFamily="18" charset="0"/>
            </a:rPr>
            <a:t>Identification of Volcanic Hazard: </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US" sz="3200" b="1" u="sng" dirty="0">
              <a:latin typeface="+mj-lt"/>
              <a:cs typeface="Times New Roman" pitchFamily="18" charset="0"/>
            </a:rPr>
            <a:t>Conclusions</a:t>
          </a:r>
          <a:endParaRPr lang="en-US" sz="3200" dirty="0">
            <a:latin typeface="+mj-lt"/>
          </a:endParaRPr>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785EB7A-9B76-481D-BAA6-93D60E0E399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CC1FE86-099A-442C-80E8-77156F83B470}">
      <dgm:prSet custT="1"/>
      <dgm:spPr/>
      <dgm:t>
        <a:bodyPr/>
        <a:lstStyle/>
        <a:p>
          <a:pPr rtl="0"/>
          <a:r>
            <a:rPr lang="en-US" sz="3200" b="1" u="sng" dirty="0"/>
            <a:t>Publication Ethics - Definition </a:t>
          </a:r>
          <a:endParaRPr lang="en-US" sz="3200" dirty="0"/>
        </a:p>
      </dgm:t>
    </dgm:pt>
    <dgm:pt modelId="{F3690FD3-BDFA-45CE-B1E9-B2BE38CBFDFF}" type="parTrans" cxnId="{16142A49-6027-4A61-B323-2227C4F6B0CD}">
      <dgm:prSet/>
      <dgm:spPr/>
      <dgm:t>
        <a:bodyPr/>
        <a:lstStyle/>
        <a:p>
          <a:endParaRPr lang="en-US"/>
        </a:p>
      </dgm:t>
    </dgm:pt>
    <dgm:pt modelId="{BD470A42-4333-4F61-9B59-D2F79C9A3052}" type="sibTrans" cxnId="{16142A49-6027-4A61-B323-2227C4F6B0CD}">
      <dgm:prSet/>
      <dgm:spPr/>
      <dgm:t>
        <a:bodyPr/>
        <a:lstStyle/>
        <a:p>
          <a:endParaRPr lang="en-US"/>
        </a:p>
      </dgm:t>
    </dgm:pt>
    <dgm:pt modelId="{F6A2C7C5-1DBF-497B-BF89-1052B54943BD}" type="pres">
      <dgm:prSet presAssocID="{6785EB7A-9B76-481D-BAA6-93D60E0E3999}" presName="Name0" presStyleCnt="0">
        <dgm:presLayoutVars>
          <dgm:chMax val="7"/>
          <dgm:dir/>
          <dgm:animLvl val="lvl"/>
          <dgm:resizeHandles val="exact"/>
        </dgm:presLayoutVars>
      </dgm:prSet>
      <dgm:spPr/>
    </dgm:pt>
    <dgm:pt modelId="{17B526C9-74C8-4C8B-8FBC-F6E913714FF4}" type="pres">
      <dgm:prSet presAssocID="{1CC1FE86-099A-442C-80E8-77156F83B470}" presName="circle1" presStyleLbl="node1" presStyleIdx="0" presStyleCnt="1"/>
      <dgm:spPr/>
    </dgm:pt>
    <dgm:pt modelId="{BC8C49D2-221E-4EAB-A0E1-4D20D1AA88B7}" type="pres">
      <dgm:prSet presAssocID="{1CC1FE86-099A-442C-80E8-77156F83B470}" presName="space" presStyleCnt="0"/>
      <dgm:spPr/>
    </dgm:pt>
    <dgm:pt modelId="{F5889D44-C4CA-4BAF-9C4F-E72C330C72F5}" type="pres">
      <dgm:prSet presAssocID="{1CC1FE86-099A-442C-80E8-77156F83B470}" presName="rect1" presStyleLbl="alignAcc1" presStyleIdx="0" presStyleCnt="1" custScaleX="100000"/>
      <dgm:spPr/>
    </dgm:pt>
    <dgm:pt modelId="{A67011E1-76B3-4CA7-A18E-A64BE2F35A32}" type="pres">
      <dgm:prSet presAssocID="{1CC1FE86-099A-442C-80E8-77156F83B470}" presName="rect1ParTxNoCh" presStyleLbl="alignAcc1" presStyleIdx="0" presStyleCnt="1">
        <dgm:presLayoutVars>
          <dgm:chMax val="1"/>
          <dgm:bulletEnabled val="1"/>
        </dgm:presLayoutVars>
      </dgm:prSet>
      <dgm:spPr/>
    </dgm:pt>
  </dgm:ptLst>
  <dgm:cxnLst>
    <dgm:cxn modelId="{7F0C1315-2DEF-4B12-87EB-B1C46EABBA4B}" type="presOf" srcId="{1CC1FE86-099A-442C-80E8-77156F83B470}" destId="{A67011E1-76B3-4CA7-A18E-A64BE2F35A32}" srcOrd="1" destOrd="0" presId="urn:microsoft.com/office/officeart/2005/8/layout/target3"/>
    <dgm:cxn modelId="{B3417C68-9DDB-4E29-87AA-757BE554D093}" type="presOf" srcId="{1CC1FE86-099A-442C-80E8-77156F83B470}" destId="{F5889D44-C4CA-4BAF-9C4F-E72C330C72F5}" srcOrd="0" destOrd="0" presId="urn:microsoft.com/office/officeart/2005/8/layout/target3"/>
    <dgm:cxn modelId="{16142A49-6027-4A61-B323-2227C4F6B0CD}" srcId="{6785EB7A-9B76-481D-BAA6-93D60E0E3999}" destId="{1CC1FE86-099A-442C-80E8-77156F83B470}" srcOrd="0" destOrd="0" parTransId="{F3690FD3-BDFA-45CE-B1E9-B2BE38CBFDFF}" sibTransId="{BD470A42-4333-4F61-9B59-D2F79C9A3052}"/>
    <dgm:cxn modelId="{044065CA-A868-4D5F-8720-BA165704E678}" type="presOf" srcId="{6785EB7A-9B76-481D-BAA6-93D60E0E3999}" destId="{F6A2C7C5-1DBF-497B-BF89-1052B54943BD}" srcOrd="0" destOrd="0" presId="urn:microsoft.com/office/officeart/2005/8/layout/target3"/>
    <dgm:cxn modelId="{7EBE4116-3E75-4CE3-8680-576E1F5A94A9}" type="presParOf" srcId="{F6A2C7C5-1DBF-497B-BF89-1052B54943BD}" destId="{17B526C9-74C8-4C8B-8FBC-F6E913714FF4}" srcOrd="0" destOrd="0" presId="urn:microsoft.com/office/officeart/2005/8/layout/target3"/>
    <dgm:cxn modelId="{584251FA-D367-473B-9987-90A777498AF4}" type="presParOf" srcId="{F6A2C7C5-1DBF-497B-BF89-1052B54943BD}" destId="{BC8C49D2-221E-4EAB-A0E1-4D20D1AA88B7}" srcOrd="1" destOrd="0" presId="urn:microsoft.com/office/officeart/2005/8/layout/target3"/>
    <dgm:cxn modelId="{F8A0EDCF-A1C8-4394-8DE3-547B1821ED3C}" type="presParOf" srcId="{F6A2C7C5-1DBF-497B-BF89-1052B54943BD}" destId="{F5889D44-C4CA-4BAF-9C4F-E72C330C72F5}" srcOrd="2" destOrd="0" presId="urn:microsoft.com/office/officeart/2005/8/layout/target3"/>
    <dgm:cxn modelId="{980CC1A2-5499-416B-9043-83FD6655A625}" type="presParOf" srcId="{F6A2C7C5-1DBF-497B-BF89-1052B54943BD}" destId="{A67011E1-76B3-4CA7-A18E-A64BE2F35A32}"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11AF7-B1C7-40A3-AE5C-FE69C5632E05}">
      <dsp:nvSpPr>
        <dsp:cNvPr id="0" name=""/>
        <dsp:cNvSpPr/>
      </dsp:nvSpPr>
      <dsp:spPr>
        <a:xfrm>
          <a:off x="0" y="0"/>
          <a:ext cx="1618396" cy="161839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AAF4CA-1D85-467F-853C-CA0F8F0A5784}">
      <dsp:nvSpPr>
        <dsp:cNvPr id="0" name=""/>
        <dsp:cNvSpPr/>
      </dsp:nvSpPr>
      <dsp:spPr>
        <a:xfrm>
          <a:off x="787968" y="0"/>
          <a:ext cx="7124141" cy="161839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0"/>
            </a:spcAft>
            <a:buNone/>
          </a:pPr>
          <a:r>
            <a:rPr lang="en-GB" sz="3200" b="1" kern="1200" dirty="0"/>
            <a:t>Managing the Environment using GIS </a:t>
          </a:r>
        </a:p>
        <a:p>
          <a:pPr marL="0" lvl="0" indent="0" algn="ctr" defTabSz="1422400" rtl="0">
            <a:lnSpc>
              <a:spcPct val="100000"/>
            </a:lnSpc>
            <a:spcBef>
              <a:spcPct val="0"/>
            </a:spcBef>
            <a:spcAft>
              <a:spcPts val="0"/>
            </a:spcAft>
            <a:buNone/>
          </a:pPr>
          <a:r>
            <a:rPr lang="en-GB" sz="3200" b="1" kern="1200" dirty="0"/>
            <a:t>(Geographic Information System)</a:t>
          </a:r>
          <a:endParaRPr lang="en-US" sz="3200" kern="1200" dirty="0">
            <a:latin typeface="+mj-lt"/>
          </a:endParaRPr>
        </a:p>
      </dsp:txBody>
      <dsp:txXfrm>
        <a:off x="787968" y="0"/>
        <a:ext cx="7124141" cy="1618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60D97-C907-432D-BC8A-E947CDF6AF9E}">
      <dsp:nvSpPr>
        <dsp:cNvPr id="0" name=""/>
        <dsp:cNvSpPr/>
      </dsp:nvSpPr>
      <dsp:spPr>
        <a:xfrm>
          <a:off x="0" y="0"/>
          <a:ext cx="2087563" cy="208756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A94D24-DEA3-41D4-916E-8D7A08C8146D}">
      <dsp:nvSpPr>
        <dsp:cNvPr id="0" name=""/>
        <dsp:cNvSpPr/>
      </dsp:nvSpPr>
      <dsp:spPr>
        <a:xfrm>
          <a:off x="1043781" y="0"/>
          <a:ext cx="6855399" cy="20875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t>A Presentation by </a:t>
          </a:r>
        </a:p>
      </dsp:txBody>
      <dsp:txXfrm>
        <a:off x="1043781" y="0"/>
        <a:ext cx="6855399" cy="991592"/>
      </dsp:txXfrm>
    </dsp:sp>
    <dsp:sp modelId="{9AFCDC03-5960-4927-8D68-3CCBEACE5715}">
      <dsp:nvSpPr>
        <dsp:cNvPr id="0" name=""/>
        <dsp:cNvSpPr/>
      </dsp:nvSpPr>
      <dsp:spPr>
        <a:xfrm>
          <a:off x="547985" y="991592"/>
          <a:ext cx="991592" cy="99159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80B70C-53DD-4B52-BF0A-14317F3602C4}">
      <dsp:nvSpPr>
        <dsp:cNvPr id="0" name=""/>
        <dsp:cNvSpPr/>
      </dsp:nvSpPr>
      <dsp:spPr>
        <a:xfrm>
          <a:off x="1043781" y="991592"/>
          <a:ext cx="6855399" cy="99159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r>
            <a:rPr lang="en-US" sz="4000" b="1" kern="1200" dirty="0"/>
            <a:t>Dr.  Aamarpali</a:t>
          </a:r>
          <a:endParaRPr lang="en-US" sz="4000" kern="1200" dirty="0"/>
        </a:p>
      </dsp:txBody>
      <dsp:txXfrm>
        <a:off x="1043781" y="991592"/>
        <a:ext cx="6855399" cy="9915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u="sng" kern="1200" dirty="0">
              <a:latin typeface="+mj-lt"/>
              <a:cs typeface="Times New Roman" pitchFamily="18" charset="0"/>
            </a:rPr>
            <a:t>What is GIS?</a:t>
          </a:r>
          <a:endParaRPr lang="en-US" sz="3200" kern="1200" dirty="0">
            <a:latin typeface="+mj-lt"/>
          </a:endParaRPr>
        </a:p>
      </dsp:txBody>
      <dsp:txXfrm>
        <a:off x="481177" y="0"/>
        <a:ext cx="6718121" cy="9623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u="sng" kern="1200" dirty="0">
              <a:latin typeface="+mj-lt"/>
              <a:cs typeface="Times New Roman" pitchFamily="18" charset="0"/>
            </a:rPr>
            <a:t>Introduction</a:t>
          </a:r>
          <a:endParaRPr lang="en-US" sz="3200" kern="1200" dirty="0">
            <a:latin typeface="+mj-lt"/>
          </a:endParaRPr>
        </a:p>
      </dsp:txBody>
      <dsp:txXfrm>
        <a:off x="481177" y="0"/>
        <a:ext cx="6718121" cy="9623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cs typeface="Times New Roman" panose="02020603050405020304" pitchFamily="18" charset="0"/>
            </a:rPr>
            <a:t>Disaster Management</a:t>
          </a:r>
          <a:endParaRPr lang="en-US" sz="3200" kern="1200" dirty="0">
            <a:latin typeface="+mj-lt"/>
          </a:endParaRPr>
        </a:p>
      </dsp:txBody>
      <dsp:txXfrm>
        <a:off x="481177" y="0"/>
        <a:ext cx="6718121" cy="9623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Zoning of Landslides hazard</a:t>
          </a:r>
          <a:r>
            <a:rPr lang="en-GB" sz="3200" kern="1200" dirty="0">
              <a:effectLst/>
              <a:latin typeface="Calibri" panose="020F0502020204030204" pitchFamily="34" charset="0"/>
              <a:ea typeface="Times New Roman" panose="02020603050405020304" pitchFamily="18" charset="0"/>
            </a:rPr>
            <a:t>:</a:t>
          </a:r>
          <a:endParaRPr lang="en-US" sz="3200" kern="1200" dirty="0">
            <a:latin typeface="+mj-lt"/>
          </a:endParaRPr>
        </a:p>
      </dsp:txBody>
      <dsp:txXfrm>
        <a:off x="481177" y="0"/>
        <a:ext cx="6718121" cy="9623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Determination of land cover and land use</a:t>
          </a:r>
          <a:endParaRPr lang="en-US" sz="3200" kern="1200" dirty="0">
            <a:latin typeface="+mj-lt"/>
          </a:endParaRPr>
        </a:p>
      </dsp:txBody>
      <dsp:txXfrm>
        <a:off x="481177" y="0"/>
        <a:ext cx="6718121" cy="9623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Approximation of flood damage: </a:t>
          </a:r>
          <a:endParaRPr lang="en-US" sz="3200" kern="1200" dirty="0">
            <a:latin typeface="+mj-lt"/>
          </a:endParaRPr>
        </a:p>
      </dsp:txBody>
      <dsp:txXfrm>
        <a:off x="481177" y="0"/>
        <a:ext cx="6718121" cy="9623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Management of Natural Resources: </a:t>
          </a:r>
          <a:endParaRPr lang="en-US" sz="3200" kern="1200" dirty="0">
            <a:latin typeface="+mj-lt"/>
          </a:endParaRPr>
        </a:p>
      </dsp:txBody>
      <dsp:txXfrm>
        <a:off x="481177" y="0"/>
        <a:ext cx="6718121" cy="9623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Soil Mapping: </a:t>
          </a:r>
          <a:endParaRPr lang="en-US" sz="3200" kern="1200" dirty="0">
            <a:latin typeface="+mj-lt"/>
          </a:endParaRPr>
        </a:p>
      </dsp:txBody>
      <dsp:txXfrm>
        <a:off x="481177" y="0"/>
        <a:ext cx="6718121" cy="9623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Wetland Mapping: </a:t>
          </a:r>
          <a:endParaRPr lang="en-US" sz="3200" kern="1200" dirty="0">
            <a:latin typeface="+mj-lt"/>
          </a:endParaRPr>
        </a:p>
      </dsp:txBody>
      <dsp:txXfrm>
        <a:off x="481177" y="0"/>
        <a:ext cx="6718121" cy="9623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Irrigation Management:</a:t>
          </a:r>
          <a:r>
            <a:rPr lang="en-GB" sz="3200" kern="1200" dirty="0">
              <a:effectLst/>
              <a:latin typeface="Calibri" panose="020F0502020204030204" pitchFamily="34" charset="0"/>
              <a:ea typeface="Times New Roman" panose="02020603050405020304" pitchFamily="18" charset="0"/>
            </a:rPr>
            <a:t> </a:t>
          </a:r>
          <a:endParaRPr lang="en-US" sz="3200" kern="1200" dirty="0">
            <a:latin typeface="+mj-lt"/>
          </a:endParaRPr>
        </a:p>
      </dsp:txBody>
      <dsp:txXfrm>
        <a:off x="481177" y="0"/>
        <a:ext cx="6718121" cy="9623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b="1" kern="1200" dirty="0">
              <a:effectLst/>
              <a:latin typeface="Calibri" panose="020F0502020204030204" pitchFamily="34" charset="0"/>
              <a:ea typeface="Times New Roman" panose="02020603050405020304" pitchFamily="18" charset="0"/>
            </a:rPr>
            <a:t>Identification of Volcanic Hazard: </a:t>
          </a:r>
          <a:endParaRPr lang="en-US" sz="3200" kern="1200" dirty="0">
            <a:latin typeface="+mj-lt"/>
          </a:endParaRPr>
        </a:p>
      </dsp:txBody>
      <dsp:txXfrm>
        <a:off x="481177" y="0"/>
        <a:ext cx="6718121" cy="96235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962354" cy="96235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481177" y="0"/>
          <a:ext cx="6718121" cy="96235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u="sng" kern="1200" dirty="0">
              <a:latin typeface="+mj-lt"/>
              <a:cs typeface="Times New Roman" pitchFamily="18" charset="0"/>
            </a:rPr>
            <a:t>Conclusions</a:t>
          </a:r>
          <a:endParaRPr lang="en-US" sz="3200" kern="1200" dirty="0">
            <a:latin typeface="+mj-lt"/>
          </a:endParaRPr>
        </a:p>
      </dsp:txBody>
      <dsp:txXfrm>
        <a:off x="481177" y="0"/>
        <a:ext cx="6718121" cy="96235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526C9-74C8-4C8B-8FBC-F6E913714FF4}">
      <dsp:nvSpPr>
        <dsp:cNvPr id="0" name=""/>
        <dsp:cNvSpPr/>
      </dsp:nvSpPr>
      <dsp:spPr>
        <a:xfrm>
          <a:off x="0" y="0"/>
          <a:ext cx="1142999" cy="1142999"/>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89D44-C4CA-4BAF-9C4F-E72C330C72F5}">
      <dsp:nvSpPr>
        <dsp:cNvPr id="0" name=""/>
        <dsp:cNvSpPr/>
      </dsp:nvSpPr>
      <dsp:spPr>
        <a:xfrm>
          <a:off x="571499" y="0"/>
          <a:ext cx="6399914" cy="114299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u="sng" kern="1200" dirty="0"/>
            <a:t>Publication Ethics - Definition </a:t>
          </a:r>
          <a:endParaRPr lang="en-US" sz="3200" kern="1200" dirty="0"/>
        </a:p>
      </dsp:txBody>
      <dsp:txXfrm>
        <a:off x="571499" y="0"/>
        <a:ext cx="6399914" cy="1142999"/>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4965B9-7510-4666-AFE6-11D3893ACE7E}" type="datetimeFigureOut">
              <a:rPr lang="en-US" smtClean="0"/>
              <a:t>5/12/2022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6E0CE7-831C-4A19-AF73-3386318A82B7}" type="slidenum">
              <a:rPr lang="en-US" smtClean="0"/>
              <a:t>‹#›</a:t>
            </a:fld>
            <a:endParaRPr lang="en-US" dirty="0"/>
          </a:p>
        </p:txBody>
      </p:sp>
    </p:spTree>
    <p:extLst>
      <p:ext uri="{BB962C8B-B14F-4D97-AF65-F5344CB8AC3E}">
        <p14:creationId xmlns:p14="http://schemas.microsoft.com/office/powerpoint/2010/main" val="709216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20" name="Footer Placeholder 19"/>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A5D62D3C-FEED-4332-8527-C09AB1054ABA}"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62D3C-FEED-4332-8527-C09AB1054ABA}"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D62D3C-FEED-4332-8527-C09AB1054ABA}"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62D3C-FEED-4332-8527-C09AB1054ABA}"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a:t>Click icon to add picture</a:t>
            </a:r>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4E4A7F-FAA0-48BD-A8DE-9D3848F0DFFF}"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62D3C-FEED-4332-8527-C09AB1054ABA}" type="slidenum">
              <a:rPr lang="en-US" smtClean="0"/>
              <a:t>‹#›</a:t>
            </a:fld>
            <a:endParaRPr lang="en-US" dirty="0"/>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D4E4A7F-FAA0-48BD-A8DE-9D3848F0DFFF}" type="datetimeFigureOut">
              <a:rPr lang="en-US" smtClean="0"/>
              <a:t>5/12/2022</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5D62D3C-FEED-4332-8527-C09AB1054ABA}"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ransition>
    <p:zoom/>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4.xml.rels><?xml version="1.0" encoding="UTF-8" standalone="yes"?>
<Relationships xmlns="http://schemas.openxmlformats.org/package/2006/relationships"><Relationship Id="rId8" Type="http://schemas.openxmlformats.org/officeDocument/2006/relationships/hyperlink" Target="https://www.gislounge.com/gis-and-natural-resource-management/" TargetMode="External"/><Relationship Id="rId3" Type="http://schemas.openxmlformats.org/officeDocument/2006/relationships/diagramLayout" Target="../diagrams/layout15.xml"/><Relationship Id="rId7" Type="http://schemas.openxmlformats.org/officeDocument/2006/relationships/hyperlink" Target="https://grindgis.com/blog/10-importance-of-gis-in-environment" TargetMode="Externa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11" Type="http://schemas.openxmlformats.org/officeDocument/2006/relationships/hyperlink" Target="https://www.google.com/search?client=firefox-b-d&amp;q=identification+of+volcanic+hazard+using+gis" TargetMode="External"/><Relationship Id="rId5" Type="http://schemas.openxmlformats.org/officeDocument/2006/relationships/diagramColors" Target="../diagrams/colors15.xml"/><Relationship Id="rId10" Type="http://schemas.openxmlformats.org/officeDocument/2006/relationships/hyperlink" Target="https://www.preprints.org/manuscript/201709.0058/v1" TargetMode="External"/><Relationship Id="rId4" Type="http://schemas.openxmlformats.org/officeDocument/2006/relationships/diagramQuickStyle" Target="../diagrams/quickStyle15.xml"/><Relationship Id="rId9" Type="http://schemas.openxmlformats.org/officeDocument/2006/relationships/hyperlink" Target="https://gissensing.com/gis/applications-of-gis-in-environmental-management/"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62074478"/>
              </p:ext>
            </p:extLst>
          </p:nvPr>
        </p:nvGraphicFramePr>
        <p:xfrm>
          <a:off x="959593" y="591403"/>
          <a:ext cx="7933340" cy="1618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val="1251855128"/>
              </p:ext>
            </p:extLst>
          </p:nvPr>
        </p:nvGraphicFramePr>
        <p:xfrm>
          <a:off x="942660" y="3733800"/>
          <a:ext cx="7899181" cy="20875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220774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296066316"/>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543995" y="1809092"/>
            <a:ext cx="6914205" cy="3361690"/>
          </a:xfrm>
          <a:prstGeom prst="rect">
            <a:avLst/>
          </a:prstGeom>
        </p:spPr>
        <p:txBody>
          <a:bodyPr wrap="square">
            <a:spAutoFit/>
          </a:bodyPr>
          <a:lstStyle/>
          <a:p>
            <a:pPr algn="just">
              <a:lnSpc>
                <a:spcPct val="115000"/>
              </a:lnSpc>
              <a:spcAft>
                <a:spcPts val="2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GIS, which stands for Geographic Information System, is a computer system that collects, analyses, stores and disseminates geographic information which helps different agencies to facilitate informed and smooth decision making when the task faced is managing the environment. Remote sensing and GIS are principally used in the process of mapping to develop a variety of maps. Examples include </a:t>
            </a:r>
            <a:r>
              <a:rPr lang="en-GB" sz="1800" dirty="0">
                <a:effectLst/>
                <a:latin typeface="Calibri" panose="020F0502020204030204" pitchFamily="34" charset="0"/>
                <a:ea typeface="Times New Roman" panose="02020603050405020304" pitchFamily="18" charset="0"/>
                <a:cs typeface="Calibri" panose="020F0502020204030204" pitchFamily="34" charset="0"/>
              </a:rPr>
              <a:t>―</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200"/>
              </a:spcAft>
              <a:buFont typeface="+mj-lt"/>
              <a:buAutoNum type="alphaLcParen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Land-cover maps.</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200"/>
              </a:spcAft>
              <a:buFont typeface="+mj-lt"/>
              <a:buAutoNum type="alphaLcParen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Vegetation maps.</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200"/>
              </a:spcAft>
              <a:buFont typeface="+mj-lt"/>
              <a:buAutoNum type="alphaLcParen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Soil maps</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200"/>
              </a:spcAft>
              <a:buFont typeface="+mj-lt"/>
              <a:buAutoNum type="alphaLcParen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Geological maps. </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8657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78527463"/>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543995" y="1809092"/>
            <a:ext cx="6914205" cy="3577646"/>
          </a:xfrm>
          <a:prstGeom prst="rect">
            <a:avLst/>
          </a:prstGeom>
        </p:spPr>
        <p:txBody>
          <a:bodyPr wrap="square">
            <a:spAutoFit/>
          </a:bodyPr>
          <a:lstStyle/>
          <a:p>
            <a:pPr algn="just">
              <a:lnSpc>
                <a:spcPct val="115000"/>
              </a:lnSpc>
              <a:spcAft>
                <a:spcPts val="2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However, before these maps are developed a plethora of data is collected with the help of remote sensing technology using ground photographs, aerial photographs or satellite photographs of the area under study.  </a:t>
            </a:r>
          </a:p>
          <a:p>
            <a:pPr algn="just">
              <a:lnSpc>
                <a:spcPct val="115000"/>
              </a:lnSpc>
              <a:spcAft>
                <a:spcPts val="2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Remote sensing is the function of the satellite giving information about properties of an object from a remote location without making physical contact with it. The process entails making and recording observations on photographic films using sensors such as cameras, scanners, radars, radiometers etc., mounted on platforms (aircrafts and satellites) at a considerable height above the earth’s surface. The data is then analysed depending on the objective of the analysis. </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1721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703035242"/>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3259097"/>
          </a:xfrm>
          <a:prstGeom prst="rect">
            <a:avLst/>
          </a:prstGeom>
        </p:spPr>
        <p:txBody>
          <a:bodyPr wrap="square">
            <a:spAutoFit/>
          </a:bodyPr>
          <a:lstStyle/>
          <a:p>
            <a:pPr lvl="0" algn="just">
              <a:lnSpc>
                <a:spcPct val="115000"/>
              </a:lnSpc>
              <a:spcAft>
                <a:spcPts val="2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Making full and proper use of GIS system goes a long way in protection of the environment. A well developed GIS has become a very handy tool in disaster management in as much as it helps in identification of areas which are prone to natural or man-made disasters. Disaster maps can be prepared to mark risk zones and disaster impact zones. GIS together with remote sensing techniques can be useful instruments in building database of critical facilities such as ambulances, hospitals, fire stations, police stations and large buildings in a given area to accommodate disaster affected people. The database is useful for the purpose of planning for going about disasters.  </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371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896298524"/>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2939074"/>
          </a:xfrm>
          <a:prstGeom prst="rect">
            <a:avLst/>
          </a:prstGeom>
        </p:spPr>
        <p:txBody>
          <a:bodyPr wrap="square">
            <a:spAutoFit/>
          </a:bodyPr>
          <a:lstStyle/>
          <a:p>
            <a:pPr lvl="0" algn="just">
              <a:lnSpc>
                <a:spcPct val="115000"/>
              </a:lnSpc>
              <a:spcAft>
                <a:spcPts val="200"/>
              </a:spcAft>
            </a:pPr>
            <a:r>
              <a:rPr lang="en-GB" sz="1800" dirty="0">
                <a:effectLst/>
                <a:latin typeface="Calibri" panose="020F0502020204030204" pitchFamily="34" charset="0"/>
                <a:ea typeface="Times New Roman" panose="02020603050405020304" pitchFamily="18" charset="0"/>
              </a:rPr>
              <a:t>GIS techniques along with the rapidly developing remote sensing technology offer a timely and efficient means of landslide hazard zonation mapping by making use of available satellite data. Zoning for landslide vulnerability is a complex process of evaluation whereby different segments of an area are ranked according to the degree of actual or potential hazard from landslides. Hazard zonation can be efficiently done by collecting, utilising and integrating sundry spatial data such as geological, structural, surface cover and slope characteristics of an area. </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58070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37399354"/>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3257623"/>
          </a:xfrm>
          <a:prstGeom prst="rect">
            <a:avLst/>
          </a:prstGeom>
        </p:spPr>
        <p:txBody>
          <a:bodyPr wrap="square">
            <a:spAutoFit/>
          </a:bodyPr>
          <a:lstStyle/>
          <a:p>
            <a:pPr lvl="0" algn="just">
              <a:lnSpc>
                <a:spcPct val="115000"/>
              </a:lnSpc>
              <a:spcAft>
                <a:spcPts val="200"/>
              </a:spcAft>
            </a:pPr>
            <a:r>
              <a:rPr lang="en-GB" sz="1800" dirty="0">
                <a:effectLst/>
                <a:latin typeface="Calibri" panose="020F0502020204030204" pitchFamily="34" charset="0"/>
                <a:ea typeface="Times New Roman" panose="02020603050405020304" pitchFamily="18" charset="0"/>
              </a:rPr>
              <a:t>Land cover means the physical material that covers the surface of the earth, which could be vegetation like grass or trees, urban infrastructure like roads, water, bare soil or anything else. In other words, land cover refers to the feature that is covering the barren surface whereas land use refers to the area on the surface utilised for a particular type of use. In determining land use/ land cover, changes in the different areas GIS technology have an important role to play. Furthermore, this technology can detect and estimate the changes in the land use/ land cover pattern over a period of time. It also helps detect sudden changes in land use and land cover either by natural forces or by activities like deforestation.</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67271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712508663"/>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3576172"/>
          </a:xfrm>
          <a:prstGeom prst="rect">
            <a:avLst/>
          </a:prstGeom>
        </p:spPr>
        <p:txBody>
          <a:bodyPr wrap="square">
            <a:spAutoFit/>
          </a:bodyPr>
          <a:lstStyle/>
          <a:p>
            <a:pPr lvl="0" algn="just">
              <a:lnSpc>
                <a:spcPct val="115000"/>
              </a:lnSpc>
              <a:spcAft>
                <a:spcPts val="200"/>
              </a:spcAft>
            </a:pPr>
            <a:r>
              <a:rPr lang="en-GB" sz="1800" dirty="0">
                <a:effectLst/>
                <a:latin typeface="Calibri" panose="020F0502020204030204" pitchFamily="34" charset="0"/>
                <a:ea typeface="Times New Roman" panose="02020603050405020304" pitchFamily="18" charset="0"/>
              </a:rPr>
              <a:t>Assessment of flood damage is done to quantify the risk of damage in monetary terms and also to work out cost-benefit analysis of preventive measures needed. Flood damage estimation assists in providing key information for decision making and policy formulation in the area of flood management and in planning for climate change adaptation. GIS has a role in documentation of the quantum of need for official disaster relief funds. Such document, when appropriately prepared can help insurers in assessing monetary value of property loss. Using the GIS technique a local government can map risky areas for flooding, to help assess the flood potential level in the surrounding areas. The potential of damage can be shown using digital maps.</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9727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724090170"/>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7080208"/>
          </a:xfrm>
          <a:prstGeom prst="rect">
            <a:avLst/>
          </a:prstGeom>
        </p:spPr>
        <p:txBody>
          <a:bodyPr wrap="square">
            <a:spAutoFit/>
          </a:bodyPr>
          <a:lstStyle/>
          <a:p>
            <a:pPr marL="342900" lvl="0" indent="-342900" algn="just">
              <a:lnSpc>
                <a:spcPct val="115000"/>
              </a:lnSpc>
              <a:spcAft>
                <a:spcPts val="200"/>
              </a:spcAft>
              <a:buFont typeface="+mj-lt"/>
              <a:buAutoNum type="arabicPeriod"/>
            </a:pPr>
            <a:r>
              <a:rPr lang="en-GB" sz="1800" b="1" dirty="0">
                <a:effectLst/>
                <a:latin typeface="Calibri" panose="020F0502020204030204" pitchFamily="34" charset="0"/>
                <a:ea typeface="Times New Roman" panose="02020603050405020304" pitchFamily="18" charset="0"/>
              </a:rPr>
              <a:t>Management of Natural Resources: Natural resources management is all about sustainable utilisation of available natural resources such as land, soil, water, air, minerals, forests, fisheries, wild flora and fauna, not only in the present time but for but for future generations as well. All these resources together constitute the ecosystem that ensures a better quality of life for human beings. Prudent and effective management of these finite resources is essential to ensure that human civilisation does not run out of their availability. GIS provides data that assists in identifying soil types in an area and delineating soil boundaries. Managing agricultural land involves maintaining fertility of land, managing crop yield, planning and practising crop rotation and maximum utilisation of water resources. Water being the resource that constitutes the higher percentage of what makes the ecosystem is very crucial for the environment. </a:t>
            </a:r>
            <a:r>
              <a:rPr lang="en-GB" sz="1800" dirty="0">
                <a:effectLst/>
                <a:latin typeface="Calibri" panose="020F0502020204030204" pitchFamily="34" charset="0"/>
                <a:ea typeface="Times New Roman" panose="02020603050405020304" pitchFamily="18" charset="0"/>
              </a:rPr>
              <a:t>GIS is used to analyse geographic distribution of water resources in the form of ground water and water availability in sundry natural and manmade water bodies. GIS is also used in afforestation, as </a:t>
            </a:r>
            <a:r>
              <a:rPr lang="en-GB" sz="1800" b="1" dirty="0">
                <a:effectLst/>
                <a:latin typeface="Calibri" panose="020F0502020204030204" pitchFamily="34" charset="0"/>
                <a:ea typeface="Times New Roman" panose="02020603050405020304" pitchFamily="18" charset="0"/>
              </a:rPr>
              <a:t>this technology helps us to understand </a:t>
            </a:r>
            <a:r>
              <a:rPr lang="en-GB" sz="1800" dirty="0">
                <a:effectLst/>
                <a:latin typeface="Calibri" panose="020F0502020204030204" pitchFamily="34" charset="0"/>
                <a:ea typeface="Times New Roman" panose="02020603050405020304" pitchFamily="18" charset="0"/>
              </a:rPr>
              <a:t>forest cover or area under forests and human encroachment onto protected forest areas. This information system plays an important role in forest management and decision making in forestry as a discipline. Additionally, forest cover also reduces the storm water runoff</a:t>
            </a:r>
            <a:r>
              <a:rPr lang="en-GB" sz="1800" b="1" dirty="0">
                <a:effectLst/>
                <a:latin typeface="Calibri" panose="020F0502020204030204" pitchFamily="34"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2888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741066362"/>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5168916"/>
          </a:xfrm>
          <a:prstGeom prst="rect">
            <a:avLst/>
          </a:prstGeom>
        </p:spPr>
        <p:txBody>
          <a:bodyPr wrap="square">
            <a:spAutoFit/>
          </a:bodyPr>
          <a:lstStyle/>
          <a:p>
            <a:pPr lvl="0" algn="just">
              <a:lnSpc>
                <a:spcPct val="115000"/>
              </a:lnSpc>
              <a:spcAft>
                <a:spcPts val="200"/>
              </a:spcAft>
            </a:pPr>
            <a:r>
              <a:rPr lang="en-GB" sz="1800" b="1" dirty="0">
                <a:effectLst/>
                <a:latin typeface="Calibri" panose="020F0502020204030204" pitchFamily="34" charset="0"/>
                <a:ea typeface="Times New Roman" panose="02020603050405020304" pitchFamily="18" charset="0"/>
              </a:rPr>
              <a:t>As already stated above, data provided by </a:t>
            </a:r>
            <a:r>
              <a:rPr lang="en-GB" sz="1800" dirty="0">
                <a:effectLst/>
                <a:latin typeface="Calibri" panose="020F0502020204030204" pitchFamily="34" charset="0"/>
                <a:ea typeface="Times New Roman" panose="02020603050405020304" pitchFamily="18" charset="0"/>
              </a:rPr>
              <a:t>GIS helps to identify soil types in an area and to delineate soil boundaries.</a:t>
            </a:r>
            <a:r>
              <a:rPr lang="en-GB" sz="1800" b="1" dirty="0">
                <a:effectLst/>
                <a:latin typeface="Calibri" panose="020F0502020204030204" pitchFamily="34" charset="0"/>
                <a:ea typeface="Times New Roman" panose="02020603050405020304" pitchFamily="18" charset="0"/>
              </a:rPr>
              <a:t> Soil mapping provides</a:t>
            </a:r>
            <a:r>
              <a:rPr lang="en-GB" sz="1800" dirty="0">
                <a:effectLst/>
                <a:latin typeface="Calibri" panose="020F0502020204030204" pitchFamily="34" charset="0"/>
                <a:ea typeface="Times New Roman" panose="02020603050405020304" pitchFamily="18" charset="0"/>
              </a:rPr>
              <a:t> complete resource information about soils making an inventory of soil resource of an area. Specific GIS software is used to create soil database. Attribute data of soil of an area is about its depth, texture, drainage, run off, erosion, pH, salinity and alkalinity conditions etc. Spatial analysis then helps to interpret and analyse the field data. GIS can enable the integration of soil, fertility, land use, vegetation and water resource data into a map. The data helps in understanding soil suitability for various land use activities and is much needed for preventing environmental deterioration associated with misuse of land which can be due to inappropriate crops cultivation, poor farming practises resulting in depletion of soil nutrients, overgrazing of livestock, faulty irrigation, urban sprawl into the land etc. In developed countries soil map is widely used to retain nutrients in soil for maximisation of crop yield. </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74803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421778206"/>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3257623"/>
          </a:xfrm>
          <a:prstGeom prst="rect">
            <a:avLst/>
          </a:prstGeom>
        </p:spPr>
        <p:txBody>
          <a:bodyPr wrap="square">
            <a:spAutoFit/>
          </a:bodyPr>
          <a:lstStyle/>
          <a:p>
            <a:pPr lvl="0" algn="just">
              <a:lnSpc>
                <a:spcPct val="115000"/>
              </a:lnSpc>
              <a:spcAft>
                <a:spcPts val="200"/>
              </a:spcAft>
            </a:pPr>
            <a:r>
              <a:rPr lang="en-GB" sz="1800" b="1" dirty="0">
                <a:effectLst/>
                <a:latin typeface="Calibri" panose="020F0502020204030204" pitchFamily="34" charset="0"/>
                <a:ea typeface="Times New Roman" panose="02020603050405020304" pitchFamily="18" charset="0"/>
              </a:rPr>
              <a:t>Wetlands are recognised as one of the world’s most valuable natural resources as they contribute </a:t>
            </a:r>
            <a:r>
              <a:rPr lang="en-GB" sz="1800" dirty="0">
                <a:effectLst/>
                <a:latin typeface="Calibri" panose="020F0502020204030204" pitchFamily="34" charset="0"/>
                <a:ea typeface="Times New Roman" panose="02020603050405020304" pitchFamily="18" charset="0"/>
              </a:rPr>
              <a:t>to a healthy environment retaining water during dry periods and preserving a high and stable water table. Conversely during flooding, wetlands act to reduce flood levels and to trap suspended solids and attached nutrients. GIS and remote sensing technologies have been found greatly useful in mapping and monitoring wetland resources. For better conservation and restoration and management of wetland resources, it is valuable to know the distribution and extent of wetlands and to monitor their dynamic changes.</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26438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34862068"/>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3894721"/>
          </a:xfrm>
          <a:prstGeom prst="rect">
            <a:avLst/>
          </a:prstGeom>
        </p:spPr>
        <p:txBody>
          <a:bodyPr wrap="square">
            <a:spAutoFit/>
          </a:bodyPr>
          <a:lstStyle/>
          <a:p>
            <a:pPr lvl="0" algn="just">
              <a:lnSpc>
                <a:spcPct val="115000"/>
              </a:lnSpc>
              <a:spcAft>
                <a:spcPts val="200"/>
              </a:spcAft>
            </a:pPr>
            <a:r>
              <a:rPr lang="en-GB" sz="1800" dirty="0">
                <a:effectLst/>
                <a:latin typeface="Calibri" panose="020F0502020204030204" pitchFamily="34" charset="0"/>
                <a:ea typeface="Times New Roman" panose="02020603050405020304" pitchFamily="18" charset="0"/>
              </a:rPr>
              <a:t>In most areas of the world water resources are finite and most of the viable economic development has already been achieved. Growth in population and the effects of over exploitation of available water resources including ground water extraction for cultivation of land in the face of cyclical drought conditions have resulted in serious imbalance in demand for water and its availability. In the above scenario, effective planning and management of irrigation can only be achieved by use of reliable information of spatial and temporal patterns of farmers’ water demand and on farming and irrigation practises prevalent in the area. Additionally, timely and credible assessment of use of existing water resources and of exploration for new sources is extremely necessary. GIS data on the above parameters has proved extremely helpful.</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9618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258298237"/>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676400"/>
            <a:ext cx="6914205" cy="4604850"/>
          </a:xfrm>
          <a:prstGeom prst="rect">
            <a:avLst/>
          </a:prstGeom>
        </p:spPr>
        <p:txBody>
          <a:bodyPr wrap="square">
            <a:spAutoFit/>
          </a:bodyPr>
          <a:lstStyle/>
          <a:p>
            <a:pPr lvl="0" algn="just">
              <a:lnSpc>
                <a:spcPct val="115000"/>
              </a:lnSpc>
              <a:spcAft>
                <a:spcPts val="200"/>
              </a:spcAft>
            </a:pPr>
            <a:r>
              <a:rPr lang="en-GB" sz="1600" dirty="0">
                <a:effectLst/>
                <a:latin typeface="Calibri" panose="020F0502020204030204" pitchFamily="34" charset="0"/>
                <a:ea typeface="Times New Roman" panose="02020603050405020304" pitchFamily="18" charset="0"/>
              </a:rPr>
              <a:t>Volcanic catastrophes pose a very serious problem in many developing as well as developed countries. The impact of volcanic disasters has increased manifold in recent years owing to population growth and expansion of settlements into the potential volcanic hazard zone along with extension of basic supply lines (e.g., water, gas, etc.) in the area. This has exposed human life and the environment to hot avalanches, lava flows; hot particles gas clouds and flooding. In this regard, Geographical Information Systems (GIS), linked with remote sensing technology and telecom based warning systems, have emerged as the most promising tools to support the decision-making process to confront the hazard. The basic tool of volcanic Hazard identification are the Volcanic hazard maps which are visual, geospatial representation of the areas that could be impacted by various volcanic phenomena during or subsequent to an eruption. The most commonly used approach to compile the hazard map is based on the identification of areas affected by past eruptions.</a:t>
            </a:r>
            <a:r>
              <a:rPr lang="en-GB" sz="1600" b="1" dirty="0">
                <a:effectLst/>
                <a:latin typeface="Calibri" panose="020F0502020204030204" pitchFamily="34" charset="0"/>
                <a:ea typeface="Times New Roman" panose="02020603050405020304" pitchFamily="18" charset="0"/>
              </a:rPr>
              <a:t> </a:t>
            </a:r>
            <a:r>
              <a:rPr lang="en-GB" sz="1600" dirty="0">
                <a:effectLst/>
                <a:latin typeface="Calibri" panose="020F0502020204030204" pitchFamily="34" charset="0"/>
                <a:ea typeface="Times New Roman" panose="02020603050405020304" pitchFamily="18" charset="0"/>
              </a:rPr>
              <a:t>The basic assumption is that same type of events in future hits the same areas in the same way and with the same average frequency as in the past.  </a:t>
            </a:r>
            <a:endParaRPr lang="en-IN"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53645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456282071"/>
              </p:ext>
            </p:extLst>
          </p:nvPr>
        </p:nvGraphicFramePr>
        <p:xfrm>
          <a:off x="1543995" y="561646"/>
          <a:ext cx="7199298" cy="96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686541" y="1905000"/>
            <a:ext cx="6914205" cy="1666354"/>
          </a:xfrm>
          <a:prstGeom prst="rect">
            <a:avLst/>
          </a:prstGeom>
        </p:spPr>
        <p:txBody>
          <a:bodyPr wrap="square">
            <a:spAutoFit/>
          </a:bodyPr>
          <a:lstStyle/>
          <a:p>
            <a:pPr algn="just">
              <a:lnSpc>
                <a:spcPct val="115000"/>
              </a:lnSpc>
              <a:spcAft>
                <a:spcPts val="12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pivotal function of a geographic information system is to </a:t>
            </a:r>
            <a:r>
              <a:rPr lang="en-US" sz="1800" b="1" dirty="0">
                <a:effectLst/>
                <a:latin typeface="Calibri" panose="020F0502020204030204" pitchFamily="34" charset="0"/>
                <a:ea typeface="Times New Roman" panose="02020603050405020304" pitchFamily="18" charset="0"/>
                <a:cs typeface="Calibri" panose="020F0502020204030204" pitchFamily="34" charset="0"/>
              </a:rPr>
              <a:t>provide a visual representation of data</a:t>
            </a:r>
            <a:r>
              <a:rPr lang="en-US" sz="1800" dirty="0">
                <a:effectLst/>
                <a:latin typeface="Calibri" panose="020F0502020204030204" pitchFamily="34" charset="0"/>
                <a:ea typeface="Times New Roman" panose="02020603050405020304" pitchFamily="18" charset="0"/>
                <a:cs typeface="Calibri" panose="020F0502020204030204" pitchFamily="34" charset="0"/>
              </a:rPr>
              <a:t>. It is estimated that 80% of the data we consider has a geospatial element of some form. GIS provides a means for that data to be stored in a database and then represented visually in a mapped format. </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6380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23610042"/>
              </p:ext>
            </p:extLst>
          </p:nvPr>
        </p:nvGraphicFramePr>
        <p:xfrm>
          <a:off x="1752600" y="469605"/>
          <a:ext cx="6971414"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1729839" y="2286000"/>
            <a:ext cx="6477000" cy="3046988"/>
          </a:xfrm>
          <a:prstGeom prst="rect">
            <a:avLst/>
          </a:prstGeom>
        </p:spPr>
        <p:txBody>
          <a:bodyPr wrap="square">
            <a:spAutoFit/>
          </a:bodyPr>
          <a:lstStyle/>
          <a:p>
            <a:pPr>
              <a:lnSpc>
                <a:spcPct val="115000"/>
              </a:lnSpc>
              <a:spcAft>
                <a:spcPts val="2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Reference:     </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200"/>
              </a:spcAft>
              <a:buFont typeface="Symbol" panose="05050102010706020507" pitchFamily="18" charset="2"/>
              <a:buChar char=""/>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7"/>
              </a:rPr>
              <a:t>https://grindgis.com/blog/10-importance-of-gis-in-environment</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200"/>
              </a:spcAft>
              <a:buFont typeface="Symbol" panose="05050102010706020507" pitchFamily="18" charset="2"/>
              <a:buChar char=""/>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https://www.gislounge.com/gis-and-natural-resource-management/</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200"/>
              </a:spcAft>
              <a:buFont typeface="Symbol" panose="05050102010706020507" pitchFamily="18" charset="2"/>
              <a:buChar char=""/>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9"/>
              </a:rPr>
              <a:t>https://gissensing.com/gis/applications-of-gis-in-environmental-management/</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200"/>
              </a:spcAft>
              <a:buFont typeface="Symbol" panose="05050102010706020507" pitchFamily="18" charset="2"/>
              <a:buChar char=""/>
            </a:pPr>
            <a:r>
              <a:rPr lang="en-GB"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https://www.preprints.org/manuscript/201709.0058/v1</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200"/>
              </a:spcAft>
              <a:buFont typeface="Symbol" panose="05050102010706020507" pitchFamily="18" charset="2"/>
              <a:buChar char=""/>
            </a:pPr>
            <a:r>
              <a:rPr lang="en-GB" sz="180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11"/>
              </a:rPr>
              <a:t>https://www.google.com/search?client=firefox-b-d&amp;q=identification+of+volcanic+hazard+using+gis</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8975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5597170" cy="351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412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95600" y="2817167"/>
            <a:ext cx="3699381" cy="1223665"/>
            <a:chOff x="3006219" y="2967335"/>
            <a:chExt cx="3131562" cy="923330"/>
          </a:xfrm>
        </p:grpSpPr>
        <p:sp>
          <p:nvSpPr>
            <p:cNvPr id="13" name="Pie 12"/>
            <p:cNvSpPr/>
            <p:nvPr/>
          </p:nvSpPr>
          <p:spPr>
            <a:xfrm>
              <a:off x="3006219" y="2967335"/>
              <a:ext cx="923330" cy="923330"/>
            </a:xfrm>
            <a:prstGeom prst="pie">
              <a:avLst>
                <a:gd name="adj1" fmla="val 5400000"/>
                <a:gd name="adj2" fmla="val 1620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reeform 13"/>
            <p:cNvSpPr/>
            <p:nvPr/>
          </p:nvSpPr>
          <p:spPr>
            <a:xfrm>
              <a:off x="3467884" y="2967335"/>
              <a:ext cx="2669897" cy="923330"/>
            </a:xfrm>
            <a:custGeom>
              <a:avLst/>
              <a:gdLst>
                <a:gd name="connsiteX0" fmla="*/ 0 w 2669897"/>
                <a:gd name="connsiteY0" fmla="*/ 0 h 923330"/>
                <a:gd name="connsiteX1" fmla="*/ 2669897 w 2669897"/>
                <a:gd name="connsiteY1" fmla="*/ 0 h 923330"/>
                <a:gd name="connsiteX2" fmla="*/ 2669897 w 2669897"/>
                <a:gd name="connsiteY2" fmla="*/ 923330 h 923330"/>
                <a:gd name="connsiteX3" fmla="*/ 0 w 2669897"/>
                <a:gd name="connsiteY3" fmla="*/ 923330 h 923330"/>
                <a:gd name="connsiteX4" fmla="*/ 0 w 2669897"/>
                <a:gd name="connsiteY4" fmla="*/ 0 h 92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897" h="923330">
                  <a:moveTo>
                    <a:pt x="0" y="0"/>
                  </a:moveTo>
                  <a:lnTo>
                    <a:pt x="2669897" y="0"/>
                  </a:lnTo>
                  <a:lnTo>
                    <a:pt x="2669897" y="923330"/>
                  </a:lnTo>
                  <a:lnTo>
                    <a:pt x="0" y="92333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163830" numCol="1" spcCol="1270" anchor="ctr" anchorCtr="0">
              <a:noAutofit/>
            </a:bodyPr>
            <a:lstStyle/>
            <a:p>
              <a:pPr lvl="0" algn="ctr" defTabSz="1911350" rtl="0">
                <a:lnSpc>
                  <a:spcPct val="90000"/>
                </a:lnSpc>
                <a:spcBef>
                  <a:spcPct val="0"/>
                </a:spcBef>
                <a:spcAft>
                  <a:spcPct val="35000"/>
                </a:spcAft>
              </a:pPr>
              <a:r>
                <a:rPr lang="en-US" sz="4300" kern="1200" dirty="0"/>
                <a:t>Thank you</a:t>
              </a:r>
            </a:p>
          </p:txBody>
        </p:sp>
      </p:grpSp>
    </p:spTree>
    <p:extLst>
      <p:ext uri="{BB962C8B-B14F-4D97-AF65-F5344CB8AC3E}">
        <p14:creationId xmlns:p14="http://schemas.microsoft.com/office/powerpoint/2010/main" val="1867473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2844</TotalTime>
  <Words>1735</Words>
  <Application>Microsoft Office PowerPoint</Application>
  <PresentationFormat>On-screen Show (4:3)</PresentationFormat>
  <Paragraphs>41</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Calibri</vt:lpstr>
      <vt:lpstr>Gill Sans MT</vt:lpstr>
      <vt:lpstr>Symbol</vt:lpstr>
      <vt:lpstr>Times New Roman</vt:lpstr>
      <vt:lpstr>Verdana</vt:lpstr>
      <vt:lpstr>Wingdings 2</vt: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Articles: Necessity and Types</dc:title>
  <dc:creator>2015</dc:creator>
  <cp:lastModifiedBy>Dr. Aamarpali Roy</cp:lastModifiedBy>
  <cp:revision>442</cp:revision>
  <dcterms:created xsi:type="dcterms:W3CDTF">2020-05-22T08:46:05Z</dcterms:created>
  <dcterms:modified xsi:type="dcterms:W3CDTF">2022-05-12T08:19:58Z</dcterms:modified>
</cp:coreProperties>
</file>